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GRPE-65-nn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GRPE-65-nn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GRPE-65-nn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t>1/17/2013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t>1/17/2013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Report to GRPE 65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No.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GRPE-65-31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(65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15 - 18 January 2012, agenda 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2819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Transmitted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EVE Session #2 – Baltimore, Maryland USA (13~14.9.2012)</a:t>
            </a:r>
          </a:p>
          <a:p>
            <a:pPr lvl="1"/>
            <a:r>
              <a:rPr lang="en-US" dirty="0" smtClean="0"/>
              <a:t>Many presentations by experts working on electrified vehicles</a:t>
            </a:r>
          </a:p>
          <a:p>
            <a:pPr lvl="2"/>
            <a:r>
              <a:rPr lang="en-US" dirty="0" smtClean="0"/>
              <a:t>Informed the EVE on issues important to electrified vehicles</a:t>
            </a:r>
          </a:p>
          <a:p>
            <a:pPr lvl="1"/>
            <a:r>
              <a:rPr lang="en-US" dirty="0" smtClean="0"/>
              <a:t>Initial discussion to focus on the regulatory reference guide as starting point for the EVE.</a:t>
            </a:r>
          </a:p>
          <a:p>
            <a:pPr lvl="2"/>
            <a:r>
              <a:rPr lang="en-US" dirty="0" smtClean="0"/>
              <a:t>Reference guide will help identify areas for further research</a:t>
            </a:r>
          </a:p>
          <a:p>
            <a:pPr lvl="2"/>
            <a:r>
              <a:rPr lang="en-US" dirty="0" smtClean="0"/>
              <a:t>Serve as the foundation for the final recommendations of the EVE IWG to the GRPE</a:t>
            </a:r>
          </a:p>
          <a:p>
            <a:r>
              <a:rPr lang="en-US" dirty="0" smtClean="0"/>
              <a:t>EVE Session #3 – Conference Call and </a:t>
            </a:r>
            <a:r>
              <a:rPr lang="en-US" dirty="0" err="1" smtClean="0"/>
              <a:t>Webex</a:t>
            </a:r>
            <a:r>
              <a:rPr lang="en-US" dirty="0" smtClean="0"/>
              <a:t> (27.11.2012)</a:t>
            </a:r>
          </a:p>
          <a:p>
            <a:pPr lvl="1"/>
            <a:r>
              <a:rPr lang="en-US" dirty="0" smtClean="0"/>
              <a:t>Proposed a format for the reference guide and a questionnaire which will be used to gather the information required to populate the guide.</a:t>
            </a:r>
          </a:p>
          <a:p>
            <a:r>
              <a:rPr lang="en-US" dirty="0" smtClean="0"/>
              <a:t>EVE Session #4 – Geneva (14.1.2013)</a:t>
            </a:r>
          </a:p>
          <a:p>
            <a:pPr lvl="1"/>
            <a:r>
              <a:rPr lang="en-US" dirty="0" smtClean="0"/>
              <a:t>Confirmed the framework and the content of the reference guide as well as the questionnaire.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 Strategy:  Reference Guide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Regulatory reference guide will form the basis for the EVE recommendations to the GRPE.</a:t>
            </a:r>
          </a:p>
          <a:p>
            <a:pPr lvl="1"/>
            <a:r>
              <a:rPr lang="en-US" dirty="0" smtClean="0"/>
              <a:t>Through the completion of the guide, potential gaps in the regulatory landscape will be identified.</a:t>
            </a:r>
          </a:p>
          <a:p>
            <a:pPr lvl="1"/>
            <a:r>
              <a:rPr lang="en-US" dirty="0" smtClean="0"/>
              <a:t>Recommendations from the EVE will be based on the gaps identified.</a:t>
            </a:r>
          </a:p>
          <a:p>
            <a:pPr lvl="1"/>
            <a:r>
              <a:rPr lang="en-US" dirty="0" smtClean="0"/>
              <a:t>Research may be performed to bolster the conclusions of the EVE. </a:t>
            </a:r>
          </a:p>
          <a:p>
            <a:pPr lvl="1"/>
            <a:r>
              <a:rPr lang="en-US" dirty="0" smtClean="0"/>
              <a:t>Definitions continue to be point of concern.  EVE will use the common definitions from the other IWG’s and VPSD.</a:t>
            </a:r>
          </a:p>
          <a:p>
            <a:pPr lvl="1"/>
            <a:r>
              <a:rPr lang="en-US" dirty="0" smtClean="0"/>
              <a:t>Contractor has been identified to assist in the completion of the guide.  Pending funding source.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 Strategy: Questionnaire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 guide will be initially populated through the use of a questionnaire.</a:t>
            </a:r>
          </a:p>
          <a:p>
            <a:pPr lvl="1"/>
            <a:r>
              <a:rPr lang="en-US" dirty="0" smtClean="0"/>
              <a:t>Stakeholders have been asked to identify an individual(s) to be a point contact for completing the questionnaire.</a:t>
            </a:r>
          </a:p>
          <a:p>
            <a:pPr lvl="2"/>
            <a:r>
              <a:rPr lang="en-US" dirty="0" smtClean="0"/>
              <a:t>Commitment from the CP’s is essential for completion of the guide.</a:t>
            </a:r>
          </a:p>
          <a:p>
            <a:pPr lvl="1"/>
            <a:r>
              <a:rPr lang="en-US" dirty="0" smtClean="0"/>
              <a:t>EVE will share the questionnaire with the other related IWG’s for input and feedback.</a:t>
            </a:r>
          </a:p>
          <a:p>
            <a:pPr lvl="1"/>
            <a:r>
              <a:rPr lang="en-US" dirty="0" smtClean="0"/>
              <a:t>OICA has agree to review the format of the reference guide and the questionnaire, although they are not expected to provide input for the initial draft.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 Roadmap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10" y="2209800"/>
            <a:ext cx="906679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 Future Meetings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EVE #5 – Tokyo, Japan (11~12.4.2013)</a:t>
            </a:r>
          </a:p>
          <a:p>
            <a:pPr lvl="1"/>
            <a:r>
              <a:rPr lang="en-US" dirty="0" smtClean="0"/>
              <a:t>Review the initial draft of the reference guide.</a:t>
            </a:r>
          </a:p>
          <a:p>
            <a:pPr lvl="1"/>
            <a:r>
              <a:rPr lang="en-US" dirty="0" smtClean="0"/>
              <a:t>Begin to identify potential gaps and areas of additional research.</a:t>
            </a:r>
          </a:p>
          <a:p>
            <a:r>
              <a:rPr lang="en-US" dirty="0" smtClean="0"/>
              <a:t>EVE #6 – Geneva (June, 2013)</a:t>
            </a:r>
          </a:p>
          <a:p>
            <a:r>
              <a:rPr lang="en-US" dirty="0" smtClean="0"/>
              <a:t>EVE #7 – Location and timing not yet fixed </a:t>
            </a:r>
          </a:p>
          <a:p>
            <a:pPr lvl="1"/>
            <a:r>
              <a:rPr lang="en-US" dirty="0" smtClean="0"/>
              <a:t>Considering a European location in September, 2013</a:t>
            </a:r>
          </a:p>
          <a:p>
            <a:r>
              <a:rPr lang="en-US" dirty="0" smtClean="0"/>
              <a:t>EVE #8 – Considering Geneva (Ad-hoc GRPE in November, 2013)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411</TotalTime>
  <Words>452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Electric Vehicles and the Environment  (EVE IWG)</vt:lpstr>
      <vt:lpstr>Summary of Meetings</vt:lpstr>
      <vt:lpstr>EVE Strategy:  Reference Guide</vt:lpstr>
      <vt:lpstr>EVE Strategy: Questionnaire</vt:lpstr>
      <vt:lpstr>EVE Roadmap</vt:lpstr>
      <vt:lpstr>EVE Future Meetings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Pierpaolo Cazzola</cp:lastModifiedBy>
  <cp:revision>14</cp:revision>
  <dcterms:created xsi:type="dcterms:W3CDTF">2013-01-16T08:42:22Z</dcterms:created>
  <dcterms:modified xsi:type="dcterms:W3CDTF">2013-01-17T11:08:57Z</dcterms:modified>
</cp:coreProperties>
</file>