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5" d="100"/>
          <a:sy n="85" d="100"/>
        </p:scale>
        <p:origin x="-1805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15/10/2014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WP.29-161-01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</a:t>
            </a:r>
            <a:r>
              <a:rPr lang="en-GB" sz="2400" dirty="0" smtClean="0">
                <a:solidFill>
                  <a:schemeClr val="bg1"/>
                </a:solidFill>
              </a:rPr>
              <a:t>Lighting and Light-Signalling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13-17 April 2015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16 January 2015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See: </a:t>
            </a:r>
            <a:r>
              <a:rPr lang="en-US" sz="1800" dirty="0" smtClean="0">
                <a:hlinkClick r:id="rId2" tooltip="APPLICATION, WP.29-161-01e, WP.29-161-01e.pdf, 101 KB"/>
              </a:rPr>
              <a:t>WP.29-163-01: Draft calendar of meetings of WP.29, GRs and Committees for 2015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GRE-72-18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(72nd GRE, 20-22 October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2014,</a:t>
            </a: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</a:t>
            </a:r>
            <a:r>
              <a:rPr lang="en-GB" sz="3300" dirty="0" smtClean="0">
                <a:solidFill>
                  <a:schemeClr val="bg1"/>
                </a:solidFill>
              </a:rPr>
              <a:t>session </a:t>
            </a:r>
            <a:r>
              <a:rPr lang="en-GB" sz="3300" dirty="0" smtClean="0">
                <a:solidFill>
                  <a:schemeClr val="bg1"/>
                </a:solidFill>
              </a:rPr>
              <a:t>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June </a:t>
            </a:r>
            <a:r>
              <a:rPr lang="en-GB" sz="2200" dirty="0" smtClean="0">
                <a:solidFill>
                  <a:schemeClr val="tx1"/>
                </a:solidFill>
              </a:rPr>
              <a:t>2014 (163rd WP.29)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Statement </a:t>
            </a:r>
            <a:r>
              <a:rPr lang="en-GB" sz="1800" dirty="0"/>
              <a:t>by Mr. </a:t>
            </a:r>
            <a:r>
              <a:rPr lang="en-GB" sz="1800" dirty="0" smtClean="0"/>
              <a:t>A. </a:t>
            </a:r>
            <a:r>
              <a:rPr lang="en-GB" sz="1800" dirty="0" err="1" smtClean="0"/>
              <a:t>Morozov</a:t>
            </a:r>
            <a:r>
              <a:rPr lang="en-GB" sz="1800" dirty="0" smtClean="0"/>
              <a:t>, Director of Department, Ministry of Industry and Trade of </a:t>
            </a:r>
            <a:r>
              <a:rPr lang="en-GB" sz="1800" dirty="0" smtClean="0"/>
              <a:t>Russia, on the importance his country attaches to the WP.29 activities in general and Revision 3 in particular   </a:t>
            </a:r>
            <a:endParaRPr lang="en-GB" sz="1800" dirty="0"/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IWG on ITS to refocus on autonomous vehicles, in the light of rapid technological developments and WP.1 decision to amend the 1968 Vienna Convention on road traffic. 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UN General Assembly adopted a Resolution on road safety and stressed the importance of WP.29 and its Agreements.</a:t>
            </a:r>
            <a:endParaRPr lang="en-GB" sz="1800" dirty="0"/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Questionnaire on IWVTA approved and distributed.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Work on Rev</a:t>
            </a:r>
            <a:r>
              <a:rPr lang="en-US" sz="1800" dirty="0"/>
              <a:t>. 3 of the 1958 </a:t>
            </a:r>
            <a:r>
              <a:rPr lang="en-US" sz="1800" dirty="0" smtClean="0"/>
              <a:t>Agreement to resume in November 2014. CPs were requested to provide political and legal guidance, in particular on proxy voting and 3/4 or 4/5 majority.    </a:t>
            </a:r>
            <a:endParaRPr lang="en-GB" sz="1800" dirty="0"/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For </a:t>
            </a:r>
            <a:r>
              <a:rPr lang="en-GB" sz="1800" dirty="0"/>
              <a:t>more details see: </a:t>
            </a:r>
            <a:r>
              <a:rPr lang="en-US" sz="18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ECE/TRANS/WP.29/1110</a:t>
            </a:r>
            <a:endParaRPr lang="en-GB" sz="1800" u="sng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10196</TotalTime>
  <Words>322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Lighting and Light-Signalling General information and WP.29 highlights</vt:lpstr>
      <vt:lpstr>Highlights of the last session of WP.29 June 2014 (163rd WP.29)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133</cp:revision>
  <cp:lastPrinted>2014-10-16T12:37:31Z</cp:lastPrinted>
  <dcterms:created xsi:type="dcterms:W3CDTF">2014-03-30T12:17:15Z</dcterms:created>
  <dcterms:modified xsi:type="dcterms:W3CDTF">2014-10-16T14:31:45Z</dcterms:modified>
</cp:coreProperties>
</file>