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77" r:id="rId3"/>
    <p:sldId id="276" r:id="rId4"/>
    <p:sldId id="279" r:id="rId5"/>
    <p:sldId id="278" r:id="rId6"/>
    <p:sldId id="280" r:id="rId7"/>
    <p:sldId id="257" r:id="rId8"/>
    <p:sldId id="258" r:id="rId9"/>
    <p:sldId id="260" r:id="rId10"/>
    <p:sldId id="270" r:id="rId11"/>
    <p:sldId id="271" r:id="rId12"/>
    <p:sldId id="263" r:id="rId13"/>
    <p:sldId id="272" r:id="rId14"/>
    <p:sldId id="274" r:id="rId15"/>
    <p:sldId id="265" r:id="rId16"/>
    <p:sldId id="266" r:id="rId17"/>
    <p:sldId id="273" r:id="rId18"/>
    <p:sldId id="267" r:id="rId19"/>
    <p:sldId id="268" r:id="rId20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nl-N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6FEF4F3-DF69-4B3E-B536-AC1866867DB1}" type="datetime1">
              <a:rPr lang="nl-NL"/>
              <a:pPr/>
              <a:t>3-9-2015</a:t>
            </a:fld>
            <a:endParaRPr lang="nl-NL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059A439-8828-4BC4-B9B7-C69779EC944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836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nl-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A9C51DB-1EDA-4F12-95BA-A6075A6D6577}" type="datetime1">
              <a:rPr lang="nl-NL"/>
              <a:pPr/>
              <a:t>3-9-2015</a:t>
            </a:fld>
            <a:endParaRPr lang="nl-NL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FC18E49-0B1A-4B81-86ED-7A76EDC2009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620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FF79-311C-46F0-A0AA-E3E790CB2D39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E14B-0D1A-4DA9-A5BC-81CE46E0BA4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83AA-7083-42C3-87A7-668584F4D740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F1C6-A92B-4547-A0CE-2C2BED3829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6D013-9A5E-4B2F-B927-8B0A7CFFAF41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55FC-EE1B-4DC8-8E92-460A9910410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130C-37C0-412B-A497-C502B170E445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7E69-F21A-4D54-B718-FF6F99AF8A9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A002-E1FD-43C5-8B10-A721C685309D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494A8-262C-4042-93C0-9F6FE8A8AD6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7C4C-AC6A-4D8E-8A9E-0F88B8C7B7A4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D1BC-1E73-4F25-B7CF-91B709E8E79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A3B3-7C63-496E-80AE-2D4A77A2A315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EFFA8-0923-4942-874F-F2A48B93426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271B-7523-48CA-A94C-513D445790DE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AD42-5D0F-412D-ADD5-B0692C4EF15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9CE8-184F-4BE3-9F74-FF5C46B7AE01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13D8-A82F-4CE7-A130-D3D4423506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9CF56-397D-4585-B163-52516B960C48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3B315-A68D-4F1E-B594-44B311099C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FCC8-823B-4920-B9C2-3CED4D35C7A6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12-65A2-44BB-8BA1-235639023D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217938-AF4D-408D-9AFD-C8348316EA39}" type="datetime1">
              <a:rPr lang="nl-NL" smtClean="0"/>
              <a:pPr>
                <a:defRPr/>
              </a:pPr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nl-NL"/>
              <a:t>Euronoise 2015, Maastricht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7722D-5E0C-4841-A3FA-14EA1002F54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nk.wolfert@dcmr.nl" TargetMode="External"/><Relationship Id="rId2" Type="http://schemas.openxmlformats.org/officeDocument/2006/relationships/hyperlink" Target="http://www.best-tyres-now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/>
              <a:t>Dutch </a:t>
            </a:r>
            <a:r>
              <a:rPr lang="nl-NL" sz="3600" b="1" dirty="0" err="1" smtClean="0"/>
              <a:t>Campaign</a:t>
            </a:r>
            <a:r>
              <a:rPr lang="nl-NL" sz="3600" b="1" dirty="0" smtClean="0"/>
              <a:t> ‘</a:t>
            </a:r>
            <a:r>
              <a:rPr lang="nl-NL" sz="3600" b="1" dirty="0" err="1" smtClean="0"/>
              <a:t>Choose</a:t>
            </a:r>
            <a:r>
              <a:rPr lang="nl-NL" sz="3600" b="1" dirty="0" smtClean="0"/>
              <a:t> the Best </a:t>
            </a:r>
            <a:r>
              <a:rPr lang="nl-NL" sz="3600" b="1" dirty="0" err="1" smtClean="0"/>
              <a:t>Tyre</a:t>
            </a:r>
            <a:r>
              <a:rPr lang="nl-NL" sz="3600" b="1" dirty="0" smtClean="0"/>
              <a:t>’</a:t>
            </a:r>
            <a:endParaRPr lang="nl-NL" sz="3600" b="1" dirty="0"/>
          </a:p>
        </p:txBody>
      </p:sp>
      <p:pic>
        <p:nvPicPr>
          <p:cNvPr id="8" name="Tijdelijke aanduiding voor inhoud 7" descr="logo campagne kiesdebesteband_slogan_nour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51520" y="184664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Transmitted by </a:t>
            </a:r>
            <a:r>
              <a:rPr lang="en-TT" altLang="zh-CN" sz="1200" dirty="0" smtClean="0"/>
              <a:t>the expert from the Netherlands 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300192" y="0"/>
            <a:ext cx="27622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/>
              <a:t>Informal document</a:t>
            </a:r>
            <a:r>
              <a:rPr lang="en-TT" sz="1200" dirty="0"/>
              <a:t> </a:t>
            </a:r>
            <a:r>
              <a:rPr lang="en-TT" sz="1200" b="1" dirty="0" smtClean="0"/>
              <a:t>GRB-</a:t>
            </a:r>
            <a:r>
              <a:rPr lang="en-TT" altLang="zh-CN" sz="1200" b="1" dirty="0" smtClean="0"/>
              <a:t>62</a:t>
            </a:r>
            <a:r>
              <a:rPr lang="en-TT" sz="1200" b="1" dirty="0" smtClean="0"/>
              <a:t>-01-Add.1</a:t>
            </a:r>
            <a:endParaRPr lang="en-US" altLang="zh-CN" sz="1200" b="1" dirty="0" smtClean="0"/>
          </a:p>
          <a:p>
            <a:pPr eaLnBrk="1" hangingPunct="1"/>
            <a:r>
              <a:rPr lang="en-TT" altLang="zh-CN" sz="1200" dirty="0" smtClean="0"/>
              <a:t>(62nd GRB, 1-3 September 2015,</a:t>
            </a:r>
          </a:p>
          <a:p>
            <a:pPr eaLnBrk="1" hangingPunct="1"/>
            <a:r>
              <a:rPr lang="en-TT" altLang="zh-CN" sz="1200" dirty="0" smtClean="0"/>
              <a:t> </a:t>
            </a:r>
            <a:r>
              <a:rPr lang="en-TT" altLang="zh-CN" sz="1200" dirty="0"/>
              <a:t>agenda item </a:t>
            </a:r>
            <a:r>
              <a:rPr lang="en-TT" altLang="zh-CN" sz="1200" dirty="0" smtClean="0"/>
              <a:t>9)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27088" y="1628775"/>
          <a:ext cx="7632846" cy="3843480"/>
        </p:xfrm>
        <a:graphic>
          <a:graphicData uri="http://schemas.openxmlformats.org/drawingml/2006/table">
            <a:tbl>
              <a:tblPr/>
              <a:tblGrid>
                <a:gridCol w="3363032"/>
                <a:gridCol w="1024328"/>
                <a:gridCol w="1117448"/>
                <a:gridCol w="1117448"/>
                <a:gridCol w="1010590"/>
              </a:tblGrid>
              <a:tr h="344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nl-NL" sz="1600" b="1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Potential</a:t>
                      </a:r>
                      <a:r>
                        <a:rPr lang="nl-NL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NL" sz="1600" b="1" dirty="0" err="1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benefits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Energy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Safety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Noise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374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Annual fuel savings [ billion l]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17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Annual CO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reduction [ MtCO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]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42</a:t>
                      </a:r>
                      <a:endParaRPr lang="nl-N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Reduced</a:t>
                      </a:r>
                      <a:r>
                        <a:rPr lang="nl-NL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NL" sz="16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number</a:t>
                      </a:r>
                      <a:r>
                        <a:rPr lang="nl-NL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of </a:t>
                      </a:r>
                      <a:r>
                        <a:rPr lang="nl-NL" sz="16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fatalities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Verdana"/>
                          <a:ea typeface="Calibri"/>
                          <a:cs typeface="Times New Roman"/>
                        </a:rPr>
                        <a:t>2567</a:t>
                      </a:r>
                      <a:endParaRPr lang="nl-N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Reduced number of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slight/ serious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injuries 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latin typeface="Verdana"/>
                          <a:ea typeface="Calibri"/>
                          <a:cs typeface="Times New Roman"/>
                        </a:rPr>
                        <a:t>19631/</a:t>
                      </a:r>
                      <a:endParaRPr lang="nl-N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latin typeface="Verdana"/>
                          <a:ea typeface="Calibri"/>
                          <a:cs typeface="Times New Roman"/>
                        </a:rPr>
                        <a:t>12353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Reduced number of annoyed people [millions]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nl-N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Reduced number of sleep disturbed people [ millions]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nl-N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Annual cost savings [ billion €]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34</a:t>
                      </a:r>
                      <a:endParaRPr lang="nl-N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1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Benefits Triple A in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9" name="Group 59"/>
          <p:cNvGraphicFramePr>
            <a:graphicFrameLocks noGrp="1"/>
          </p:cNvGraphicFramePr>
          <p:nvPr/>
        </p:nvGraphicFramePr>
        <p:xfrm>
          <a:off x="827088" y="1628775"/>
          <a:ext cx="7632700" cy="3841751"/>
        </p:xfrm>
        <a:graphic>
          <a:graphicData uri="http://schemas.openxmlformats.org/drawingml/2006/table">
            <a:tbl>
              <a:tblPr/>
              <a:tblGrid>
                <a:gridCol w="3363912"/>
                <a:gridCol w="1023938"/>
                <a:gridCol w="1117600"/>
                <a:gridCol w="1117600"/>
                <a:gridCol w="100965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nl-N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Potential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nl-N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benefits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Energy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Safety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Noise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fuel savings [ million l]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28 (6)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CO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reduction [ tCO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69(15)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Reduced number of fatalities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Reduced number of slight/ serious injuries 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3/6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Reduced number of annoyed people [thousands]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7.4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Reduced number of sleep disturbed people [ thousands]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5.7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cost savings [ million €]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20.5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3.2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el 2"/>
          <p:cNvSpPr txBox="1">
            <a:spLocks/>
          </p:cNvSpPr>
          <p:nvPr/>
        </p:nvSpPr>
        <p:spPr>
          <a:xfrm>
            <a:off x="457200" y="274638"/>
            <a:ext cx="8229600" cy="1209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sz="4000" dirty="0" err="1">
                <a:latin typeface="+mj-lt"/>
                <a:ea typeface="+mj-ea"/>
                <a:cs typeface="+mj-cs"/>
              </a:rPr>
              <a:t>Benefits</a:t>
            </a:r>
            <a:r>
              <a:rPr lang="nl-NL" sz="4000" dirty="0">
                <a:latin typeface="+mj-lt"/>
                <a:ea typeface="+mj-ea"/>
                <a:cs typeface="+mj-cs"/>
              </a:rPr>
              <a:t> </a:t>
            </a:r>
            <a:r>
              <a:rPr lang="nl-NL" sz="4000" dirty="0" err="1">
                <a:latin typeface="+mj-lt"/>
                <a:ea typeface="+mj-ea"/>
                <a:cs typeface="+mj-cs"/>
              </a:rPr>
              <a:t>Triple</a:t>
            </a:r>
            <a:r>
              <a:rPr lang="nl-NL" sz="4000" dirty="0">
                <a:latin typeface="+mj-lt"/>
                <a:ea typeface="+mj-ea"/>
                <a:cs typeface="+mj-cs"/>
              </a:rPr>
              <a:t> A (correct </a:t>
            </a:r>
            <a:r>
              <a:rPr lang="nl-NL" sz="4000" dirty="0" err="1">
                <a:latin typeface="+mj-lt"/>
                <a:ea typeface="+mj-ea"/>
                <a:cs typeface="+mj-cs"/>
              </a:rPr>
              <a:t>tyre</a:t>
            </a:r>
            <a:r>
              <a:rPr lang="nl-NL" sz="4000" dirty="0">
                <a:latin typeface="+mj-lt"/>
                <a:ea typeface="+mj-ea"/>
                <a:cs typeface="+mj-cs"/>
              </a:rPr>
              <a:t> </a:t>
            </a:r>
            <a:r>
              <a:rPr lang="nl-NL" sz="4000" dirty="0" err="1">
                <a:latin typeface="+mj-lt"/>
                <a:ea typeface="+mj-ea"/>
                <a:cs typeface="+mj-cs"/>
              </a:rPr>
              <a:t>pressure</a:t>
            </a:r>
            <a:r>
              <a:rPr lang="nl-NL" sz="4000" dirty="0">
                <a:latin typeface="+mj-lt"/>
                <a:ea typeface="+mj-ea"/>
                <a:cs typeface="+mj-cs"/>
              </a:rPr>
              <a:t>) in Rotterdam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Fleets on Best Tyres</a:t>
            </a: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Potential Benefits of energy-efficient tyres and correct tyre pressure maintenance of the vehicle fleets of:</a:t>
            </a:r>
          </a:p>
          <a:p>
            <a:pPr lvl="1"/>
            <a:r>
              <a:rPr lang="nl-NL" smtClean="0"/>
              <a:t>Dutch National Road Authority (RWS)</a:t>
            </a:r>
          </a:p>
          <a:p>
            <a:pPr lvl="1"/>
            <a:r>
              <a:rPr lang="nl-NL" smtClean="0"/>
              <a:t>Amsterdam</a:t>
            </a:r>
          </a:p>
          <a:p>
            <a:pPr lvl="1"/>
            <a:r>
              <a:rPr lang="nl-NL" smtClean="0"/>
              <a:t>Rotterdam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8" name="Group 40"/>
          <p:cNvGraphicFramePr>
            <a:graphicFrameLocks noGrp="1"/>
          </p:cNvGraphicFramePr>
          <p:nvPr/>
        </p:nvGraphicFramePr>
        <p:xfrm>
          <a:off x="611188" y="1844675"/>
          <a:ext cx="8064500" cy="3296097"/>
        </p:xfrm>
        <a:graphic>
          <a:graphicData uri="http://schemas.openxmlformats.org/drawingml/2006/table">
            <a:tbl>
              <a:tblPr/>
              <a:tblGrid>
                <a:gridCol w="3816796"/>
                <a:gridCol w="1336229"/>
                <a:gridCol w="1471612"/>
                <a:gridCol w="1439863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nl-N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Potential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nl-N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benefits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RWS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Amsterdam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Rotterdam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Number of vehicles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1575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781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1097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Vehicle average [ km/yr 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26000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17200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17300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fuel savings (correct pressure) [ thousands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ltr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]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152 (26)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147 (33)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(45)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CO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reduction [ ton CO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]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388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379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Annual cost savings [ thousands €]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Annual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cost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savings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per </a:t>
                      </a: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vehicle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[€]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el 2"/>
          <p:cNvSpPr txBox="1">
            <a:spLocks/>
          </p:cNvSpPr>
          <p:nvPr/>
        </p:nvSpPr>
        <p:spPr>
          <a:xfrm>
            <a:off x="457200" y="274638"/>
            <a:ext cx="8229600" cy="1209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sz="4000" dirty="0" err="1">
                <a:latin typeface="+mj-lt"/>
                <a:ea typeface="+mj-ea"/>
                <a:cs typeface="+mj-cs"/>
              </a:rPr>
              <a:t>Fleets</a:t>
            </a:r>
            <a:r>
              <a:rPr lang="nl-NL" sz="4000" dirty="0">
                <a:latin typeface="+mj-lt"/>
                <a:ea typeface="+mj-ea"/>
                <a:cs typeface="+mj-cs"/>
              </a:rPr>
              <a:t> </a:t>
            </a:r>
            <a:r>
              <a:rPr lang="nl-NL" sz="4000" dirty="0" err="1">
                <a:latin typeface="+mj-lt"/>
                <a:ea typeface="+mj-ea"/>
                <a:cs typeface="+mj-cs"/>
              </a:rPr>
              <a:t>on</a:t>
            </a:r>
            <a:r>
              <a:rPr lang="nl-NL" sz="4000" dirty="0">
                <a:latin typeface="+mj-lt"/>
                <a:ea typeface="+mj-ea"/>
                <a:cs typeface="+mj-cs"/>
              </a:rPr>
              <a:t> A </a:t>
            </a:r>
            <a:r>
              <a:rPr lang="nl-NL" sz="4000" dirty="0" err="1">
                <a:latin typeface="+mj-lt"/>
                <a:ea typeface="+mj-ea"/>
                <a:cs typeface="+mj-cs"/>
              </a:rPr>
              <a:t>for</a:t>
            </a:r>
            <a:r>
              <a:rPr lang="nl-NL" sz="4000" dirty="0">
                <a:latin typeface="+mj-lt"/>
                <a:ea typeface="+mj-ea"/>
                <a:cs typeface="+mj-cs"/>
              </a:rPr>
              <a:t> Energy and correct </a:t>
            </a:r>
            <a:r>
              <a:rPr lang="nl-NL" sz="4000" dirty="0" err="1">
                <a:latin typeface="+mj-lt"/>
                <a:ea typeface="+mj-ea"/>
                <a:cs typeface="+mj-cs"/>
              </a:rPr>
              <a:t>tyre</a:t>
            </a:r>
            <a:r>
              <a:rPr lang="nl-NL" sz="4000" dirty="0">
                <a:latin typeface="+mj-lt"/>
                <a:ea typeface="+mj-ea"/>
                <a:cs typeface="+mj-cs"/>
              </a:rPr>
              <a:t> </a:t>
            </a:r>
            <a:r>
              <a:rPr lang="nl-NL" sz="4000" dirty="0" err="1">
                <a:latin typeface="+mj-lt"/>
                <a:ea typeface="+mj-ea"/>
                <a:cs typeface="+mj-cs"/>
              </a:rPr>
              <a:t>pressure</a:t>
            </a:r>
            <a:endParaRPr lang="nl-NL" sz="4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43000"/>
          </a:xfrm>
        </p:spPr>
        <p:txBody>
          <a:bodyPr/>
          <a:lstStyle/>
          <a:p>
            <a:r>
              <a:rPr lang="nl-NL" dirty="0" smtClean="0"/>
              <a:t>200 </a:t>
            </a:r>
            <a:r>
              <a:rPr lang="nl-NL" dirty="0" err="1" smtClean="0"/>
              <a:t>large</a:t>
            </a:r>
            <a:r>
              <a:rPr lang="nl-NL" dirty="0" smtClean="0"/>
              <a:t> </a:t>
            </a:r>
            <a:r>
              <a:rPr lang="nl-NL" dirty="0" err="1" smtClean="0"/>
              <a:t>cities</a:t>
            </a:r>
            <a:r>
              <a:rPr lang="nl-NL" dirty="0" smtClean="0"/>
              <a:t> in </a:t>
            </a:r>
            <a:r>
              <a:rPr lang="nl-NL" dirty="0" err="1" smtClean="0"/>
              <a:t>Europe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2092649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nl-NL" dirty="0" err="1" smtClean="0"/>
              <a:t>Declaration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nl-NL" sz="3000" dirty="0" smtClean="0"/>
              <a:t>We </a:t>
            </a:r>
            <a:r>
              <a:rPr lang="nl-NL" sz="3000" dirty="0" err="1" smtClean="0"/>
              <a:t>Eurocities</a:t>
            </a:r>
            <a:r>
              <a:rPr lang="nl-NL" sz="3000" dirty="0" smtClean="0"/>
              <a:t>, </a:t>
            </a:r>
            <a:r>
              <a:rPr lang="nl-NL" sz="3000" dirty="0" err="1" smtClean="0"/>
              <a:t>aware</a:t>
            </a:r>
            <a:r>
              <a:rPr lang="nl-NL" sz="3000" dirty="0" smtClean="0"/>
              <a:t> </a:t>
            </a:r>
            <a:r>
              <a:rPr lang="nl-NL" sz="3000" dirty="0" err="1" smtClean="0"/>
              <a:t>that</a:t>
            </a:r>
            <a:r>
              <a:rPr lang="nl-NL" sz="3000" dirty="0" smtClean="0"/>
              <a:t> EU </a:t>
            </a:r>
            <a:r>
              <a:rPr lang="nl-NL" sz="3000" dirty="0" err="1" smtClean="0"/>
              <a:t>urban</a:t>
            </a:r>
            <a:r>
              <a:rPr lang="nl-NL" sz="3000" dirty="0" smtClean="0"/>
              <a:t> </a:t>
            </a:r>
            <a:r>
              <a:rPr lang="nl-NL" sz="3000" dirty="0" err="1" smtClean="0"/>
              <a:t>traffic</a:t>
            </a:r>
            <a:r>
              <a:rPr lang="nl-NL" sz="3000" dirty="0" smtClean="0"/>
              <a:t> </a:t>
            </a:r>
            <a:r>
              <a:rPr lang="nl-NL" sz="3000" dirty="0" err="1" smtClean="0"/>
              <a:t>causes</a:t>
            </a:r>
            <a:r>
              <a:rPr lang="nl-NL" sz="3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nl-NL" sz="2600" dirty="0" err="1" smtClean="0"/>
              <a:t>Traffic</a:t>
            </a:r>
            <a:r>
              <a:rPr lang="nl-NL" sz="2600" dirty="0" smtClean="0"/>
              <a:t> </a:t>
            </a:r>
            <a:r>
              <a:rPr lang="nl-NL" sz="2600" dirty="0" err="1" smtClean="0"/>
              <a:t>accidents</a:t>
            </a:r>
            <a:r>
              <a:rPr lang="nl-NL" sz="2600" dirty="0" smtClean="0"/>
              <a:t>: 10,000 </a:t>
            </a:r>
            <a:r>
              <a:rPr lang="nl-NL" sz="2600" dirty="0" err="1" smtClean="0"/>
              <a:t>deaths</a:t>
            </a:r>
            <a:r>
              <a:rPr lang="nl-NL" sz="2600" dirty="0" smtClean="0"/>
              <a:t> in 2010</a:t>
            </a:r>
          </a:p>
          <a:p>
            <a:pPr lvl="1">
              <a:lnSpc>
                <a:spcPct val="80000"/>
              </a:lnSpc>
            </a:pPr>
            <a:r>
              <a:rPr lang="nl-NL" sz="2600" dirty="0" err="1" smtClean="0"/>
              <a:t>Poor</a:t>
            </a:r>
            <a:r>
              <a:rPr lang="nl-NL" sz="2600" dirty="0" smtClean="0"/>
              <a:t> air </a:t>
            </a:r>
            <a:r>
              <a:rPr lang="nl-NL" sz="2600" dirty="0" err="1" smtClean="0"/>
              <a:t>quality</a:t>
            </a:r>
            <a:r>
              <a:rPr lang="nl-NL" sz="2600" dirty="0" smtClean="0"/>
              <a:t>: 33% </a:t>
            </a:r>
            <a:r>
              <a:rPr lang="nl-NL" sz="2600" dirty="0" err="1" smtClean="0"/>
              <a:t>citizens</a:t>
            </a:r>
            <a:r>
              <a:rPr lang="nl-NL" sz="2600" dirty="0" smtClean="0"/>
              <a:t> </a:t>
            </a:r>
            <a:r>
              <a:rPr lang="nl-NL" sz="2600" dirty="0" err="1" smtClean="0"/>
              <a:t>exposed</a:t>
            </a:r>
            <a:r>
              <a:rPr lang="nl-NL" sz="2600" dirty="0" smtClean="0"/>
              <a:t> &gt; Air Q. </a:t>
            </a:r>
            <a:r>
              <a:rPr lang="nl-NL" sz="2600" dirty="0" err="1" smtClean="0"/>
              <a:t>limits</a:t>
            </a:r>
            <a:r>
              <a:rPr lang="nl-NL" sz="2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nl-NL" sz="2600" dirty="0" err="1" smtClean="0"/>
              <a:t>Climate</a:t>
            </a:r>
            <a:r>
              <a:rPr lang="nl-NL" sz="2600" dirty="0" smtClean="0"/>
              <a:t> </a:t>
            </a:r>
            <a:r>
              <a:rPr lang="nl-NL" sz="2600" dirty="0" err="1" smtClean="0"/>
              <a:t>change</a:t>
            </a:r>
            <a:r>
              <a:rPr lang="nl-NL" sz="2600" dirty="0" smtClean="0"/>
              <a:t>: </a:t>
            </a:r>
            <a:r>
              <a:rPr lang="nl-NL" sz="2600" dirty="0" err="1" smtClean="0"/>
              <a:t>biggest</a:t>
            </a:r>
            <a:r>
              <a:rPr lang="nl-NL" sz="2600" dirty="0" smtClean="0"/>
              <a:t> </a:t>
            </a:r>
            <a:r>
              <a:rPr lang="nl-NL" sz="2600" dirty="0" err="1" smtClean="0"/>
              <a:t>contributer</a:t>
            </a:r>
            <a:r>
              <a:rPr lang="nl-NL" sz="2600" dirty="0" smtClean="0"/>
              <a:t> to CO</a:t>
            </a:r>
            <a:r>
              <a:rPr lang="nl-NL" sz="2600" baseline="-25000" dirty="0" smtClean="0"/>
              <a:t>2</a:t>
            </a:r>
            <a:endParaRPr lang="nl-NL" sz="2600" dirty="0" smtClean="0"/>
          </a:p>
          <a:p>
            <a:pPr lvl="1">
              <a:lnSpc>
                <a:spcPct val="80000"/>
              </a:lnSpc>
            </a:pPr>
            <a:r>
              <a:rPr lang="nl-NL" sz="2600" dirty="0" err="1" smtClean="0"/>
              <a:t>Noise</a:t>
            </a:r>
            <a:r>
              <a:rPr lang="nl-NL" sz="2600" dirty="0" smtClean="0"/>
              <a:t> </a:t>
            </a:r>
            <a:r>
              <a:rPr lang="nl-NL" sz="2600" dirty="0" err="1" smtClean="0"/>
              <a:t>exposure</a:t>
            </a:r>
            <a:r>
              <a:rPr lang="nl-NL" sz="2600" dirty="0" smtClean="0"/>
              <a:t>: </a:t>
            </a:r>
          </a:p>
          <a:p>
            <a:pPr lvl="2">
              <a:lnSpc>
                <a:spcPct val="80000"/>
              </a:lnSpc>
            </a:pPr>
            <a:r>
              <a:rPr lang="nl-NL" sz="2200" dirty="0" smtClean="0"/>
              <a:t>50% </a:t>
            </a:r>
            <a:r>
              <a:rPr lang="nl-NL" sz="2200" dirty="0" err="1" smtClean="0"/>
              <a:t>citizens</a:t>
            </a:r>
            <a:r>
              <a:rPr lang="nl-NL" sz="2200" dirty="0" smtClean="0"/>
              <a:t> </a:t>
            </a:r>
            <a:r>
              <a:rPr lang="nl-NL" sz="2200" dirty="0" err="1" smtClean="0"/>
              <a:t>exposed</a:t>
            </a:r>
            <a:r>
              <a:rPr lang="nl-NL" sz="2200" dirty="0" smtClean="0"/>
              <a:t> &gt; 55 dB L</a:t>
            </a:r>
            <a:r>
              <a:rPr lang="nl-NL" sz="2200" baseline="-25000" dirty="0" smtClean="0"/>
              <a:t>DEN</a:t>
            </a:r>
            <a:endParaRPr lang="nl-NL" sz="2200" dirty="0" smtClean="0"/>
          </a:p>
          <a:p>
            <a:pPr lvl="2">
              <a:lnSpc>
                <a:spcPct val="80000"/>
              </a:lnSpc>
            </a:pPr>
            <a:r>
              <a:rPr lang="nl-NL" sz="2200" dirty="0" smtClean="0"/>
              <a:t>15 % </a:t>
            </a:r>
            <a:r>
              <a:rPr lang="nl-NL" sz="2200" dirty="0" err="1" smtClean="0"/>
              <a:t>citizens</a:t>
            </a:r>
            <a:r>
              <a:rPr lang="nl-NL" sz="2200" dirty="0" smtClean="0"/>
              <a:t> </a:t>
            </a:r>
            <a:r>
              <a:rPr lang="nl-NL" sz="2200" dirty="0" err="1" smtClean="0"/>
              <a:t>exposed</a:t>
            </a:r>
            <a:r>
              <a:rPr lang="nl-NL" sz="2200" dirty="0" smtClean="0"/>
              <a:t> &gt; 65 dB L</a:t>
            </a:r>
            <a:r>
              <a:rPr lang="nl-NL" sz="2200" baseline="-25000" dirty="0" smtClean="0"/>
              <a:t>DEN</a:t>
            </a:r>
          </a:p>
          <a:p>
            <a:pPr lvl="2">
              <a:lnSpc>
                <a:spcPct val="80000"/>
              </a:lnSpc>
            </a:pPr>
            <a:r>
              <a:rPr lang="nl-NL" sz="2200" dirty="0" smtClean="0"/>
              <a:t>10,000 premature </a:t>
            </a:r>
            <a:r>
              <a:rPr lang="nl-NL" sz="2200" dirty="0" err="1" smtClean="0"/>
              <a:t>deaths</a:t>
            </a:r>
            <a:r>
              <a:rPr lang="nl-NL" sz="2200" dirty="0" smtClean="0"/>
              <a:t> </a:t>
            </a:r>
            <a:r>
              <a:rPr lang="nl-NL" sz="2600" dirty="0" smtClean="0"/>
              <a:t/>
            </a:r>
            <a:br>
              <a:rPr lang="nl-NL" sz="2600" dirty="0" smtClean="0"/>
            </a:br>
            <a:endParaRPr lang="nl-NL" sz="2600" dirty="0" smtClean="0"/>
          </a:p>
          <a:p>
            <a:pPr>
              <a:lnSpc>
                <a:spcPct val="80000"/>
              </a:lnSpc>
            </a:pPr>
            <a:r>
              <a:rPr lang="nl-NL" sz="3000" dirty="0" smtClean="0"/>
              <a:t>We </a:t>
            </a:r>
            <a:r>
              <a:rPr lang="nl-NL" sz="3000" dirty="0" err="1" smtClean="0"/>
              <a:t>also</a:t>
            </a:r>
            <a:r>
              <a:rPr lang="nl-NL" sz="3000" dirty="0" smtClean="0"/>
              <a:t> </a:t>
            </a:r>
            <a:r>
              <a:rPr lang="nl-NL" sz="3000" dirty="0" err="1" smtClean="0"/>
              <a:t>know</a:t>
            </a:r>
            <a:r>
              <a:rPr lang="nl-NL" sz="3000" dirty="0" smtClean="0"/>
              <a:t> </a:t>
            </a:r>
            <a:r>
              <a:rPr lang="nl-NL" sz="3000" dirty="0" err="1" smtClean="0"/>
              <a:t>that</a:t>
            </a:r>
            <a:r>
              <a:rPr lang="nl-NL" sz="3000" dirty="0" smtClean="0"/>
              <a:t> </a:t>
            </a:r>
            <a:r>
              <a:rPr lang="nl-NL" sz="3000" dirty="0" err="1" smtClean="0"/>
              <a:t>Better</a:t>
            </a:r>
            <a:r>
              <a:rPr lang="nl-NL" sz="3000" dirty="0" smtClean="0"/>
              <a:t> tyres: </a:t>
            </a:r>
          </a:p>
          <a:p>
            <a:pPr lvl="1">
              <a:lnSpc>
                <a:spcPct val="80000"/>
              </a:lnSpc>
            </a:pPr>
            <a:r>
              <a:rPr lang="nl-NL" sz="2600" dirty="0" smtClean="0"/>
              <a:t>have major </a:t>
            </a:r>
            <a:r>
              <a:rPr lang="nl-NL" sz="2600" dirty="0" err="1" smtClean="0"/>
              <a:t>benefits</a:t>
            </a:r>
            <a:endParaRPr lang="nl-NL" sz="2600" dirty="0" smtClean="0"/>
          </a:p>
          <a:p>
            <a:pPr lvl="1">
              <a:lnSpc>
                <a:spcPct val="80000"/>
              </a:lnSpc>
            </a:pPr>
            <a:r>
              <a:rPr lang="nl-NL" sz="2600" dirty="0" smtClean="0"/>
              <a:t>are </a:t>
            </a:r>
            <a:r>
              <a:rPr lang="nl-NL" sz="2600" dirty="0" err="1" smtClean="0"/>
              <a:t>widely</a:t>
            </a:r>
            <a:r>
              <a:rPr lang="nl-NL" sz="2600" dirty="0" smtClean="0"/>
              <a:t> </a:t>
            </a:r>
            <a:r>
              <a:rPr lang="nl-NL" sz="2600" dirty="0" err="1" smtClean="0"/>
              <a:t>available</a:t>
            </a:r>
            <a:endParaRPr lang="nl-NL" sz="2600" dirty="0" smtClean="0"/>
          </a:p>
          <a:p>
            <a:pPr lvl="1">
              <a:lnSpc>
                <a:spcPct val="80000"/>
              </a:lnSpc>
            </a:pPr>
            <a:r>
              <a:rPr lang="nl-NL" sz="2600" dirty="0" smtClean="0"/>
              <a:t>do </a:t>
            </a:r>
            <a:r>
              <a:rPr lang="nl-NL" sz="2600" dirty="0" err="1" smtClean="0"/>
              <a:t>not</a:t>
            </a:r>
            <a:r>
              <a:rPr lang="nl-NL" sz="2600" dirty="0" smtClean="0"/>
              <a:t> </a:t>
            </a:r>
            <a:r>
              <a:rPr lang="nl-NL" sz="2600" dirty="0" err="1" smtClean="0"/>
              <a:t>cost</a:t>
            </a:r>
            <a:r>
              <a:rPr lang="nl-NL" sz="2600" dirty="0" smtClean="0"/>
              <a:t> more</a:t>
            </a:r>
          </a:p>
          <a:p>
            <a:pPr>
              <a:lnSpc>
                <a:spcPct val="80000"/>
              </a:lnSpc>
            </a:pPr>
            <a:endParaRPr lang="nl-NL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Declaration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</a:t>
            </a:r>
            <a:endParaRPr lang="nl-NL" sz="2800" dirty="0" smtClean="0"/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</a:t>
            </a:r>
            <a:r>
              <a:rPr lang="nl-NL" dirty="0" err="1" smtClean="0"/>
              <a:t>Eurocities</a:t>
            </a:r>
            <a:r>
              <a:rPr lang="nl-NL" dirty="0" smtClean="0"/>
              <a:t> </a:t>
            </a:r>
            <a:r>
              <a:rPr lang="nl-NL" dirty="0" err="1" smtClean="0"/>
              <a:t>declare</a:t>
            </a:r>
            <a:r>
              <a:rPr lang="nl-NL" dirty="0" smtClean="0"/>
              <a:t> to:</a:t>
            </a:r>
          </a:p>
          <a:p>
            <a:pPr lvl="1"/>
            <a:r>
              <a:rPr lang="nl-NL" dirty="0" smtClean="0"/>
              <a:t>provide </a:t>
            </a:r>
            <a:r>
              <a:rPr lang="nl-NL" dirty="0" err="1" smtClean="0"/>
              <a:t>municipal</a:t>
            </a:r>
            <a:r>
              <a:rPr lang="nl-NL" dirty="0" smtClean="0"/>
              <a:t> </a:t>
            </a:r>
            <a:r>
              <a:rPr lang="nl-NL" dirty="0" err="1" smtClean="0"/>
              <a:t>fleets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‘Best Tyres”</a:t>
            </a:r>
          </a:p>
          <a:p>
            <a:pPr lvl="1"/>
            <a:r>
              <a:rPr lang="nl-NL" dirty="0" err="1" smtClean="0"/>
              <a:t>evaluate</a:t>
            </a:r>
            <a:r>
              <a:rPr lang="nl-NL" dirty="0" smtClean="0"/>
              <a:t> the </a:t>
            </a:r>
            <a:r>
              <a:rPr lang="nl-NL" dirty="0" err="1" smtClean="0"/>
              <a:t>progress</a:t>
            </a:r>
            <a:endParaRPr lang="nl-NL" dirty="0" smtClean="0"/>
          </a:p>
          <a:p>
            <a:pPr lvl="1"/>
            <a:r>
              <a:rPr lang="nl-NL" dirty="0" err="1" smtClean="0"/>
              <a:t>include</a:t>
            </a:r>
            <a:r>
              <a:rPr lang="nl-NL" dirty="0" smtClean="0"/>
              <a:t> ‘Best Tyres’ in </a:t>
            </a:r>
            <a:r>
              <a:rPr lang="nl-NL" dirty="0" err="1" smtClean="0"/>
              <a:t>our</a:t>
            </a:r>
            <a:r>
              <a:rPr lang="nl-NL" dirty="0" smtClean="0"/>
              <a:t> Green </a:t>
            </a:r>
            <a:r>
              <a:rPr lang="nl-NL" dirty="0" err="1" smtClean="0"/>
              <a:t>Procurement</a:t>
            </a:r>
            <a:r>
              <a:rPr lang="nl-NL" dirty="0" smtClean="0"/>
              <a:t> pol.</a:t>
            </a:r>
          </a:p>
          <a:p>
            <a:pPr lvl="1"/>
            <a:r>
              <a:rPr lang="nl-NL" dirty="0" err="1" smtClean="0"/>
              <a:t>strive</a:t>
            </a:r>
            <a:r>
              <a:rPr lang="nl-NL" dirty="0" smtClean="0"/>
              <a:t> to </a:t>
            </a:r>
            <a:r>
              <a:rPr lang="nl-NL" dirty="0" err="1" smtClean="0"/>
              <a:t>achieve</a:t>
            </a:r>
            <a:r>
              <a:rPr lang="nl-NL" dirty="0" smtClean="0"/>
              <a:t> 50% ‘Best Tyres’ </a:t>
            </a:r>
            <a:r>
              <a:rPr lang="nl-NL" smtClean="0"/>
              <a:t>in 2020</a:t>
            </a:r>
            <a:endParaRPr lang="nl-NL" dirty="0" smtClean="0"/>
          </a:p>
          <a:p>
            <a:pPr lvl="1"/>
            <a:r>
              <a:rPr lang="nl-NL" dirty="0" smtClean="0"/>
              <a:t>provide </a:t>
            </a:r>
            <a:r>
              <a:rPr lang="nl-NL" dirty="0" err="1" smtClean="0"/>
              <a:t>municipal</a:t>
            </a:r>
            <a:r>
              <a:rPr lang="nl-NL" dirty="0" smtClean="0"/>
              <a:t> </a:t>
            </a:r>
            <a:r>
              <a:rPr lang="nl-NL" dirty="0" err="1" smtClean="0"/>
              <a:t>fleets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TPMS</a:t>
            </a:r>
          </a:p>
          <a:p>
            <a:pPr lvl="1"/>
            <a:r>
              <a:rPr lang="nl-NL" dirty="0" err="1" smtClean="0"/>
              <a:t>consider</a:t>
            </a:r>
            <a:r>
              <a:rPr lang="nl-NL" dirty="0" smtClean="0"/>
              <a:t> a EU </a:t>
            </a:r>
            <a:r>
              <a:rPr lang="nl-NL" dirty="0" err="1" smtClean="0"/>
              <a:t>wide</a:t>
            </a:r>
            <a:r>
              <a:rPr lang="nl-NL" dirty="0" smtClean="0"/>
              <a:t> </a:t>
            </a:r>
            <a:r>
              <a:rPr lang="nl-NL" dirty="0" err="1" smtClean="0"/>
              <a:t>benchmark</a:t>
            </a:r>
            <a:endParaRPr lang="nl-NL" dirty="0" smtClean="0"/>
          </a:p>
          <a:p>
            <a:pPr lvl="1"/>
            <a:r>
              <a:rPr lang="nl-NL" dirty="0" err="1" smtClean="0"/>
              <a:t>endeavour</a:t>
            </a:r>
            <a:r>
              <a:rPr lang="nl-NL" dirty="0" smtClean="0"/>
              <a:t> to report </a:t>
            </a:r>
            <a:r>
              <a:rPr lang="nl-NL" dirty="0" err="1" smtClean="0"/>
              <a:t>every</a:t>
            </a:r>
            <a:r>
              <a:rPr lang="nl-NL" dirty="0" smtClean="0"/>
              <a:t> 2 </a:t>
            </a:r>
            <a:r>
              <a:rPr lang="nl-NL" dirty="0" err="1" smtClean="0"/>
              <a:t>years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Declaration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</a:t>
            </a:r>
            <a:endParaRPr lang="nl-NL" sz="3200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nl-NL" dirty="0" err="1" smtClean="0"/>
              <a:t>contribute</a:t>
            </a:r>
            <a:r>
              <a:rPr lang="nl-NL" dirty="0" smtClean="0"/>
              <a:t> to </a:t>
            </a:r>
            <a:r>
              <a:rPr lang="nl-NL" dirty="0" err="1" smtClean="0"/>
              <a:t>stricter</a:t>
            </a:r>
            <a:r>
              <a:rPr lang="nl-NL" dirty="0" smtClean="0"/>
              <a:t> </a:t>
            </a:r>
            <a:r>
              <a:rPr lang="nl-NL" dirty="0" err="1" smtClean="0"/>
              <a:t>emission</a:t>
            </a:r>
            <a:r>
              <a:rPr lang="nl-NL" dirty="0" smtClean="0"/>
              <a:t> limit </a:t>
            </a:r>
            <a:r>
              <a:rPr lang="nl-NL" dirty="0" err="1" smtClean="0"/>
              <a:t>values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cars</a:t>
            </a:r>
            <a:endParaRPr lang="nl-NL" dirty="0" smtClean="0"/>
          </a:p>
          <a:p>
            <a:pPr lvl="1"/>
            <a:r>
              <a:rPr lang="nl-NL" dirty="0" err="1" smtClean="0"/>
              <a:t>contribute</a:t>
            </a:r>
            <a:r>
              <a:rPr lang="nl-NL" dirty="0" smtClean="0"/>
              <a:t> to </a:t>
            </a:r>
            <a:r>
              <a:rPr lang="nl-NL" dirty="0" err="1" smtClean="0"/>
              <a:t>stricter</a:t>
            </a:r>
            <a:r>
              <a:rPr lang="nl-NL" dirty="0" smtClean="0"/>
              <a:t> </a:t>
            </a:r>
            <a:r>
              <a:rPr lang="nl-NL" dirty="0" err="1" smtClean="0"/>
              <a:t>emission</a:t>
            </a:r>
            <a:r>
              <a:rPr lang="nl-NL" dirty="0" smtClean="0"/>
              <a:t> limit </a:t>
            </a:r>
            <a:r>
              <a:rPr lang="nl-NL" dirty="0" err="1" smtClean="0"/>
              <a:t>values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tyres</a:t>
            </a:r>
          </a:p>
          <a:p>
            <a:pPr lvl="1"/>
            <a:r>
              <a:rPr lang="nl-NL" dirty="0" err="1" smtClean="0"/>
              <a:t>promote</a:t>
            </a:r>
            <a:r>
              <a:rPr lang="nl-NL" dirty="0" smtClean="0"/>
              <a:t> the </a:t>
            </a:r>
            <a:r>
              <a:rPr lang="nl-NL" dirty="0" err="1" smtClean="0"/>
              <a:t>use</a:t>
            </a:r>
            <a:r>
              <a:rPr lang="nl-NL" dirty="0" smtClean="0"/>
              <a:t> of ‘Best Tyres’</a:t>
            </a:r>
          </a:p>
          <a:p>
            <a:pPr lvl="1"/>
            <a:r>
              <a:rPr lang="nl-NL" dirty="0" err="1" smtClean="0"/>
              <a:t>call</a:t>
            </a:r>
            <a:r>
              <a:rPr lang="nl-NL" dirty="0" smtClean="0"/>
              <a:t> </a:t>
            </a:r>
            <a:r>
              <a:rPr lang="nl-NL" dirty="0" err="1" smtClean="0"/>
              <a:t>upon</a:t>
            </a:r>
            <a:r>
              <a:rPr lang="nl-NL" dirty="0" smtClean="0"/>
              <a:t> (</a:t>
            </a:r>
            <a:r>
              <a:rPr lang="nl-NL" dirty="0" err="1" smtClean="0"/>
              <a:t>fleet-owners</a:t>
            </a:r>
            <a:r>
              <a:rPr lang="nl-NL" dirty="0" smtClean="0"/>
              <a:t>) to </a:t>
            </a:r>
            <a:r>
              <a:rPr lang="nl-NL" dirty="0" err="1" smtClean="0"/>
              <a:t>apply</a:t>
            </a:r>
            <a:r>
              <a:rPr lang="nl-NL" dirty="0" smtClean="0"/>
              <a:t> ‘Best Tyres’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Declaration on Best Tyres</a:t>
            </a:r>
          </a:p>
        </p:txBody>
      </p:sp>
      <p:sp>
        <p:nvSpPr>
          <p:cNvPr id="2560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Where</a:t>
            </a:r>
            <a:r>
              <a:rPr lang="nl-NL" dirty="0" smtClean="0"/>
              <a:t>/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I </a:t>
            </a:r>
            <a:r>
              <a:rPr lang="nl-NL" dirty="0" err="1" smtClean="0"/>
              <a:t>sign</a:t>
            </a:r>
            <a:r>
              <a:rPr lang="nl-NL" dirty="0" smtClean="0"/>
              <a:t> up?</a:t>
            </a:r>
          </a:p>
          <a:p>
            <a:pPr lvl="1"/>
            <a:r>
              <a:rPr lang="nl-NL" dirty="0" err="1" smtClean="0"/>
              <a:t>Invitation</a:t>
            </a:r>
            <a:r>
              <a:rPr lang="nl-NL" dirty="0" smtClean="0"/>
              <a:t> letter to all </a:t>
            </a:r>
            <a:r>
              <a:rPr lang="nl-NL" dirty="0" err="1" smtClean="0"/>
              <a:t>Eurocities</a:t>
            </a:r>
            <a:endParaRPr lang="nl-NL" dirty="0" smtClean="0"/>
          </a:p>
          <a:p>
            <a:pPr lvl="1"/>
            <a:r>
              <a:rPr lang="nl-NL" dirty="0" err="1" smtClean="0"/>
              <a:t>Signing</a:t>
            </a:r>
            <a:r>
              <a:rPr lang="nl-NL" dirty="0" smtClean="0"/>
              <a:t> at the </a:t>
            </a:r>
            <a:r>
              <a:rPr lang="nl-NL" dirty="0" err="1" smtClean="0"/>
              <a:t>combined</a:t>
            </a:r>
            <a:r>
              <a:rPr lang="nl-NL" dirty="0" smtClean="0"/>
              <a:t> meeting of POLIS and EUROCITIES </a:t>
            </a:r>
            <a:r>
              <a:rPr lang="nl-NL" dirty="0" err="1" smtClean="0"/>
              <a:t>mobility</a:t>
            </a:r>
            <a:r>
              <a:rPr lang="nl-NL" dirty="0" smtClean="0"/>
              <a:t> Forum 2016</a:t>
            </a:r>
          </a:p>
          <a:p>
            <a:pPr lvl="1"/>
            <a:r>
              <a:rPr lang="nl-NL" dirty="0" err="1" smtClean="0"/>
              <a:t>Information</a:t>
            </a:r>
            <a:endParaRPr lang="nl-NL" dirty="0" smtClean="0"/>
          </a:p>
          <a:p>
            <a:pPr lvl="2"/>
            <a:r>
              <a:rPr lang="nl-NL" dirty="0" smtClean="0"/>
              <a:t>website </a:t>
            </a:r>
            <a:r>
              <a:rPr lang="nl-NL" dirty="0" err="1" smtClean="0">
                <a:hlinkClick r:id="rId2"/>
              </a:rPr>
              <a:t>www.best-tyres-now.eu</a:t>
            </a:r>
            <a:endParaRPr lang="nl-NL" dirty="0" smtClean="0"/>
          </a:p>
          <a:p>
            <a:pPr lvl="2"/>
            <a:r>
              <a:rPr lang="nl-NL" dirty="0" smtClean="0"/>
              <a:t>e-mail to </a:t>
            </a:r>
            <a:r>
              <a:rPr lang="nl-NL" dirty="0" err="1" smtClean="0">
                <a:hlinkClick r:id="rId3"/>
              </a:rPr>
              <a:t>henk.wolfert</a:t>
            </a:r>
            <a:r>
              <a:rPr lang="nl-NL" dirty="0" smtClean="0">
                <a:hlinkClick r:id="rId3"/>
              </a:rPr>
              <a:t>@</a:t>
            </a:r>
            <a:r>
              <a:rPr lang="nl-NL" dirty="0" err="1" smtClean="0">
                <a:hlinkClick r:id="rId3"/>
              </a:rPr>
              <a:t>dcmr.nl</a:t>
            </a:r>
            <a:r>
              <a:rPr lang="nl-N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Thank you for your attention</a:t>
            </a:r>
          </a:p>
        </p:txBody>
      </p:sp>
      <p:pic>
        <p:nvPicPr>
          <p:cNvPr id="1026" name="433D1291-4443-410B-B2A8-33267620DC17" descr="630D9D73-315E-4A20-BF0E-F6E9E62A0005@arnh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12776"/>
            <a:ext cx="57721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NL" dirty="0" smtClean="0"/>
              <a:t>Partners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nl-NL" sz="2400" dirty="0" smtClean="0"/>
              <a:t>Royal Dutch </a:t>
            </a:r>
            <a:r>
              <a:rPr lang="nl-NL" sz="2400" dirty="0" err="1" smtClean="0"/>
              <a:t>Touring</a:t>
            </a:r>
            <a:r>
              <a:rPr lang="nl-NL" sz="2400" dirty="0" smtClean="0"/>
              <a:t> Club (ANWB), &gt;50% (4 mil. </a:t>
            </a:r>
            <a:r>
              <a:rPr lang="nl-NL" sz="2400" dirty="0" err="1" smtClean="0"/>
              <a:t>Members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Dutch </a:t>
            </a:r>
            <a:r>
              <a:rPr lang="nl-NL" sz="2400" dirty="0" err="1" smtClean="0"/>
              <a:t>Association</a:t>
            </a:r>
            <a:r>
              <a:rPr lang="nl-NL" sz="2400" dirty="0" smtClean="0"/>
              <a:t> of </a:t>
            </a:r>
            <a:r>
              <a:rPr lang="nl-NL" sz="2400" dirty="0" err="1" smtClean="0"/>
              <a:t>Mobility</a:t>
            </a:r>
            <a:r>
              <a:rPr lang="nl-NL" sz="2400" dirty="0" smtClean="0"/>
              <a:t> Retailers (</a:t>
            </a:r>
            <a:r>
              <a:rPr lang="nl-NL" sz="2400" dirty="0" err="1" smtClean="0"/>
              <a:t>Bovag</a:t>
            </a:r>
            <a:r>
              <a:rPr lang="nl-NL" sz="2400" dirty="0" smtClean="0"/>
              <a:t>), +10,000 </a:t>
            </a:r>
            <a:r>
              <a:rPr lang="nl-NL" sz="2400" dirty="0" err="1" smtClean="0"/>
              <a:t>members</a:t>
            </a:r>
            <a:r>
              <a:rPr lang="nl-NL" sz="2400" dirty="0" smtClean="0"/>
              <a:t>, ~100 % </a:t>
            </a:r>
            <a:r>
              <a:rPr lang="nl-NL" sz="2400" dirty="0" err="1" smtClean="0"/>
              <a:t>car</a:t>
            </a:r>
            <a:r>
              <a:rPr lang="nl-NL" sz="2400" dirty="0" smtClean="0"/>
              <a:t> dealers and garages</a:t>
            </a:r>
          </a:p>
          <a:p>
            <a:r>
              <a:rPr lang="nl-NL" sz="2400" dirty="0" smtClean="0"/>
              <a:t>Automobile and </a:t>
            </a:r>
            <a:r>
              <a:rPr lang="nl-NL" sz="2400" dirty="0" err="1" smtClean="0"/>
              <a:t>Bicycle</a:t>
            </a:r>
            <a:r>
              <a:rPr lang="nl-NL" sz="2400" dirty="0" smtClean="0"/>
              <a:t> </a:t>
            </a:r>
            <a:r>
              <a:rPr lang="nl-NL" sz="2400" dirty="0" err="1" smtClean="0"/>
              <a:t>Industry</a:t>
            </a:r>
            <a:r>
              <a:rPr lang="nl-NL" sz="2400" dirty="0" smtClean="0"/>
              <a:t> </a:t>
            </a:r>
            <a:r>
              <a:rPr lang="nl-NL" sz="2400" dirty="0" err="1" smtClean="0"/>
              <a:t>Association</a:t>
            </a:r>
            <a:r>
              <a:rPr lang="nl-NL" sz="2400" dirty="0" smtClean="0"/>
              <a:t> (RAI), +500 </a:t>
            </a:r>
            <a:r>
              <a:rPr lang="nl-NL" sz="2400" dirty="0" err="1" smtClean="0"/>
              <a:t>manufacturers</a:t>
            </a:r>
            <a:r>
              <a:rPr lang="nl-NL" sz="2400" dirty="0" smtClean="0"/>
              <a:t> and </a:t>
            </a:r>
            <a:r>
              <a:rPr lang="nl-NL" sz="2400" dirty="0" err="1" smtClean="0"/>
              <a:t>importers</a:t>
            </a:r>
            <a:r>
              <a:rPr lang="nl-NL" sz="2400" dirty="0" smtClean="0"/>
              <a:t>, ~100%</a:t>
            </a:r>
          </a:p>
          <a:p>
            <a:r>
              <a:rPr lang="nl-NL" sz="2400" dirty="0" smtClean="0"/>
              <a:t>Dutch </a:t>
            </a:r>
            <a:r>
              <a:rPr lang="nl-NL" sz="2400" dirty="0" err="1" smtClean="0"/>
              <a:t>Tyre</a:t>
            </a:r>
            <a:r>
              <a:rPr lang="nl-NL" sz="2400" dirty="0" smtClean="0"/>
              <a:t> and </a:t>
            </a:r>
            <a:r>
              <a:rPr lang="nl-NL" sz="2400" dirty="0" err="1" smtClean="0"/>
              <a:t>Rim</a:t>
            </a:r>
            <a:r>
              <a:rPr lang="nl-NL" sz="2400" dirty="0" smtClean="0"/>
              <a:t> </a:t>
            </a:r>
            <a:r>
              <a:rPr lang="nl-NL" sz="2400" dirty="0" err="1" smtClean="0"/>
              <a:t>Association</a:t>
            </a:r>
            <a:r>
              <a:rPr lang="nl-NL" sz="2400" dirty="0" smtClean="0"/>
              <a:t> (VACO), &gt;90%</a:t>
            </a:r>
          </a:p>
          <a:p>
            <a:r>
              <a:rPr lang="nl-NL" sz="2400" dirty="0" smtClean="0"/>
              <a:t>End of Life </a:t>
            </a:r>
            <a:r>
              <a:rPr lang="nl-NL" sz="2400" dirty="0" err="1" smtClean="0"/>
              <a:t>Tyre</a:t>
            </a:r>
            <a:r>
              <a:rPr lang="nl-NL" sz="2400" dirty="0" smtClean="0"/>
              <a:t> management in NL (</a:t>
            </a:r>
            <a:r>
              <a:rPr lang="nl-NL" sz="2400" dirty="0" err="1" smtClean="0"/>
              <a:t>RecyBEM</a:t>
            </a:r>
            <a:r>
              <a:rPr lang="nl-NL" sz="2400" dirty="0" smtClean="0"/>
              <a:t>), ~100%</a:t>
            </a:r>
          </a:p>
          <a:p>
            <a:r>
              <a:rPr lang="nl-NL" sz="2400" dirty="0" smtClean="0"/>
              <a:t>Dutch </a:t>
            </a:r>
            <a:r>
              <a:rPr lang="nl-NL" sz="2400" dirty="0" err="1" smtClean="0"/>
              <a:t>Noise</a:t>
            </a:r>
            <a:r>
              <a:rPr lang="nl-NL" sz="2400" dirty="0" smtClean="0"/>
              <a:t> </a:t>
            </a:r>
            <a:r>
              <a:rPr lang="nl-NL" sz="2400" dirty="0" err="1" smtClean="0"/>
              <a:t>Abatement</a:t>
            </a:r>
            <a:r>
              <a:rPr lang="nl-NL" sz="2400" dirty="0" smtClean="0"/>
              <a:t> Society, 1000 </a:t>
            </a:r>
            <a:r>
              <a:rPr lang="nl-NL" sz="2400" dirty="0" err="1" smtClean="0"/>
              <a:t>members</a:t>
            </a:r>
            <a:endParaRPr lang="nl-NL" sz="2400" dirty="0" smtClean="0"/>
          </a:p>
          <a:p>
            <a:r>
              <a:rPr lang="nl-NL" sz="2400" dirty="0" smtClean="0"/>
              <a:t>Band op Spanning (</a:t>
            </a:r>
            <a:r>
              <a:rPr lang="nl-NL" sz="2400" dirty="0" err="1" smtClean="0"/>
              <a:t>Translation</a:t>
            </a:r>
            <a:r>
              <a:rPr lang="nl-NL" sz="2400" dirty="0" smtClean="0"/>
              <a:t>: Tyres at </a:t>
            </a:r>
            <a:r>
              <a:rPr lang="nl-NL" sz="2400" dirty="0" err="1" smtClean="0"/>
              <a:t>pressure</a:t>
            </a:r>
            <a:r>
              <a:rPr lang="nl-NL" sz="2400" dirty="0" smtClean="0"/>
              <a:t>), Foundation</a:t>
            </a:r>
          </a:p>
          <a:p>
            <a:r>
              <a:rPr lang="nl-NL" sz="2400" dirty="0" err="1" smtClean="0"/>
              <a:t>Ministry</a:t>
            </a:r>
            <a:r>
              <a:rPr lang="nl-NL" sz="2400" dirty="0" smtClean="0"/>
              <a:t> of </a:t>
            </a:r>
            <a:r>
              <a:rPr lang="nl-NL" sz="2400" dirty="0" err="1" smtClean="0"/>
              <a:t>Infrastructure</a:t>
            </a:r>
            <a:r>
              <a:rPr lang="nl-NL" sz="2400" dirty="0" smtClean="0"/>
              <a:t> and Environment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Goals of the </a:t>
            </a:r>
            <a:r>
              <a:rPr lang="nl-NL" dirty="0" err="1" smtClean="0"/>
              <a:t>campaign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Raise</a:t>
            </a:r>
            <a:r>
              <a:rPr lang="nl-NL" dirty="0" smtClean="0"/>
              <a:t> </a:t>
            </a:r>
            <a:r>
              <a:rPr lang="nl-NL" dirty="0" err="1" smtClean="0"/>
              <a:t>awareness</a:t>
            </a:r>
            <a:endParaRPr lang="nl-NL" dirty="0" smtClean="0"/>
          </a:p>
          <a:p>
            <a:r>
              <a:rPr lang="nl-NL" dirty="0" err="1" smtClean="0"/>
              <a:t>Raise</a:t>
            </a:r>
            <a:r>
              <a:rPr lang="nl-NL" dirty="0" smtClean="0"/>
              <a:t> </a:t>
            </a:r>
            <a:r>
              <a:rPr lang="nl-NL" dirty="0" err="1" smtClean="0"/>
              <a:t>knowledge</a:t>
            </a:r>
            <a:endParaRPr lang="nl-NL" dirty="0" smtClean="0"/>
          </a:p>
          <a:p>
            <a:r>
              <a:rPr lang="nl-NL" dirty="0" err="1" smtClean="0"/>
              <a:t>Reduce</a:t>
            </a:r>
            <a:r>
              <a:rPr lang="nl-NL" dirty="0" smtClean="0"/>
              <a:t> </a:t>
            </a:r>
            <a:r>
              <a:rPr lang="nl-NL" dirty="0" err="1" smtClean="0"/>
              <a:t>casualties</a:t>
            </a:r>
            <a:r>
              <a:rPr lang="nl-NL" dirty="0" smtClean="0"/>
              <a:t>, </a:t>
            </a:r>
            <a:r>
              <a:rPr lang="nl-NL" dirty="0" err="1" smtClean="0"/>
              <a:t>noise</a:t>
            </a:r>
            <a:r>
              <a:rPr lang="nl-NL" dirty="0" smtClean="0"/>
              <a:t> and CO</a:t>
            </a:r>
            <a:r>
              <a:rPr lang="nl-NL" sz="2400" dirty="0" smtClean="0"/>
              <a:t>2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NL" dirty="0" err="1" smtClean="0"/>
              <a:t>Campaign</a:t>
            </a:r>
            <a:r>
              <a:rPr lang="nl-NL" dirty="0" smtClean="0"/>
              <a:t> Message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nl-NL" dirty="0" err="1" smtClean="0"/>
              <a:t>Choose</a:t>
            </a:r>
            <a:r>
              <a:rPr lang="nl-NL" dirty="0" smtClean="0"/>
              <a:t> the Best </a:t>
            </a:r>
            <a:r>
              <a:rPr lang="nl-NL" dirty="0" err="1" smtClean="0"/>
              <a:t>Tyre</a:t>
            </a:r>
            <a:endParaRPr lang="nl-NL" dirty="0" smtClean="0"/>
          </a:p>
          <a:p>
            <a:pPr lvl="1">
              <a:buNone/>
            </a:pPr>
            <a:r>
              <a:rPr lang="nl-NL" sz="3200" dirty="0" smtClean="0"/>
              <a:t>-</a:t>
            </a:r>
            <a:r>
              <a:rPr lang="nl-NL" sz="3200" dirty="0" err="1" smtClean="0"/>
              <a:t>tyre</a:t>
            </a:r>
            <a:r>
              <a:rPr lang="nl-NL" sz="3200" dirty="0" smtClean="0"/>
              <a:t> label</a:t>
            </a:r>
          </a:p>
          <a:p>
            <a:pPr lvl="1">
              <a:buNone/>
            </a:pPr>
            <a:r>
              <a:rPr lang="nl-NL" sz="3200" dirty="0" smtClean="0"/>
              <a:t>-tests internet</a:t>
            </a:r>
          </a:p>
          <a:p>
            <a:pPr lvl="1">
              <a:buNone/>
            </a:pPr>
            <a:r>
              <a:rPr lang="nl-NL" sz="3200" dirty="0" smtClean="0"/>
              <a:t>-</a:t>
            </a:r>
            <a:r>
              <a:rPr lang="nl-NL" sz="3200" dirty="0" err="1" smtClean="0"/>
              <a:t>tyre</a:t>
            </a:r>
            <a:r>
              <a:rPr lang="nl-NL" sz="3200" dirty="0" smtClean="0"/>
              <a:t> specialist</a:t>
            </a:r>
          </a:p>
          <a:p>
            <a:r>
              <a:rPr lang="nl-NL" dirty="0" err="1" smtClean="0"/>
              <a:t>Tyre</a:t>
            </a:r>
            <a:r>
              <a:rPr lang="nl-NL" dirty="0" smtClean="0"/>
              <a:t> </a:t>
            </a:r>
            <a:r>
              <a:rPr lang="nl-NL" dirty="0" err="1" smtClean="0"/>
              <a:t>maintenance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-</a:t>
            </a:r>
            <a:r>
              <a:rPr lang="nl-NL" dirty="0" err="1" smtClean="0"/>
              <a:t>tyre</a:t>
            </a:r>
            <a:r>
              <a:rPr lang="nl-NL" dirty="0" smtClean="0"/>
              <a:t> </a:t>
            </a:r>
            <a:r>
              <a:rPr lang="nl-NL" dirty="0" err="1" smtClean="0"/>
              <a:t>pressure</a:t>
            </a:r>
            <a:r>
              <a:rPr lang="nl-NL" dirty="0" smtClean="0"/>
              <a:t>, </a:t>
            </a:r>
            <a:r>
              <a:rPr lang="nl-NL" dirty="0" err="1" smtClean="0"/>
              <a:t>every</a:t>
            </a:r>
            <a:r>
              <a:rPr lang="nl-NL" dirty="0" smtClean="0"/>
              <a:t> 2 </a:t>
            </a:r>
            <a:r>
              <a:rPr lang="nl-NL" dirty="0" err="1" smtClean="0"/>
              <a:t>months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-</a:t>
            </a:r>
            <a:r>
              <a:rPr lang="nl-NL" dirty="0" err="1" smtClean="0"/>
              <a:t>profile</a:t>
            </a:r>
            <a:r>
              <a:rPr lang="nl-NL" dirty="0" smtClean="0"/>
              <a:t>, 1.6-2.5 mm</a:t>
            </a:r>
          </a:p>
          <a:p>
            <a:pPr>
              <a:buNone/>
            </a:pPr>
            <a:r>
              <a:rPr lang="nl-NL" dirty="0" smtClean="0"/>
              <a:t>	-</a:t>
            </a:r>
            <a:r>
              <a:rPr lang="nl-NL" dirty="0" err="1" smtClean="0"/>
              <a:t>damages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Instruments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Each</a:t>
            </a:r>
            <a:r>
              <a:rPr lang="nl-NL" dirty="0" smtClean="0"/>
              <a:t> partner does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endParaRPr lang="nl-NL" dirty="0" smtClean="0"/>
          </a:p>
          <a:p>
            <a:r>
              <a:rPr lang="nl-NL" dirty="0" err="1" smtClean="0"/>
              <a:t>Ministry</a:t>
            </a:r>
            <a:r>
              <a:rPr lang="nl-NL" dirty="0" smtClean="0"/>
              <a:t> of </a:t>
            </a:r>
            <a:r>
              <a:rPr lang="nl-NL" dirty="0" err="1" smtClean="0"/>
              <a:t>Infrastructure</a:t>
            </a:r>
            <a:r>
              <a:rPr lang="nl-NL" dirty="0" smtClean="0"/>
              <a:t> and Environment</a:t>
            </a:r>
          </a:p>
          <a:p>
            <a:pPr lvl="1"/>
            <a:r>
              <a:rPr lang="nl-NL" dirty="0" err="1" smtClean="0"/>
              <a:t>Backside</a:t>
            </a:r>
            <a:r>
              <a:rPr lang="nl-NL" dirty="0" smtClean="0"/>
              <a:t> of letter </a:t>
            </a:r>
            <a:r>
              <a:rPr lang="nl-NL" dirty="0" err="1" smtClean="0"/>
              <a:t>on</a:t>
            </a:r>
            <a:r>
              <a:rPr lang="nl-NL" dirty="0" smtClean="0"/>
              <a:t> the </a:t>
            </a:r>
            <a:r>
              <a:rPr lang="nl-NL" dirty="0" err="1" smtClean="0"/>
              <a:t>yearly</a:t>
            </a:r>
            <a:r>
              <a:rPr lang="nl-NL" dirty="0" smtClean="0"/>
              <a:t> </a:t>
            </a:r>
            <a:r>
              <a:rPr lang="nl-NL" dirty="0" err="1" smtClean="0"/>
              <a:t>required</a:t>
            </a:r>
            <a:r>
              <a:rPr lang="nl-NL" dirty="0" smtClean="0"/>
              <a:t>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car</a:t>
            </a:r>
            <a:r>
              <a:rPr lang="nl-NL" dirty="0" smtClean="0"/>
              <a:t> </a:t>
            </a:r>
            <a:r>
              <a:rPr lang="nl-NL" dirty="0" err="1" smtClean="0"/>
              <a:t>inspection</a:t>
            </a:r>
            <a:endParaRPr lang="nl-NL" dirty="0" smtClean="0"/>
          </a:p>
          <a:p>
            <a:pPr lvl="1"/>
            <a:r>
              <a:rPr lang="nl-NL" dirty="0" smtClean="0"/>
              <a:t>Digital Route </a:t>
            </a:r>
            <a:r>
              <a:rPr lang="nl-NL" dirty="0" err="1" smtClean="0"/>
              <a:t>Information</a:t>
            </a:r>
            <a:r>
              <a:rPr lang="nl-NL" dirty="0" smtClean="0"/>
              <a:t> </a:t>
            </a:r>
            <a:r>
              <a:rPr lang="nl-NL" dirty="0" err="1" smtClean="0"/>
              <a:t>PanelS</a:t>
            </a:r>
            <a:endParaRPr lang="nl-NL" dirty="0" smtClean="0"/>
          </a:p>
          <a:p>
            <a:pPr lvl="1"/>
            <a:r>
              <a:rPr lang="nl-NL" dirty="0" err="1" smtClean="0"/>
              <a:t>Carfleets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Tyres!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drip tekst kiesdebesteban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136" y="836712"/>
            <a:ext cx="8109638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Declaration on Best Tyres</a:t>
            </a:r>
            <a:endParaRPr lang="nl-NL" dirty="0" smtClean="0"/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40% of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cars</a:t>
            </a:r>
            <a:r>
              <a:rPr lang="nl-NL" dirty="0" smtClean="0"/>
              <a:t> are </a:t>
            </a:r>
            <a:r>
              <a:rPr lang="nl-NL" dirty="0" err="1" smtClean="0"/>
              <a:t>leased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companies</a:t>
            </a:r>
            <a:endParaRPr lang="nl-NL" dirty="0" smtClean="0"/>
          </a:p>
          <a:p>
            <a:r>
              <a:rPr lang="nl-NL" dirty="0" err="1" smtClean="0"/>
              <a:t>Potential</a:t>
            </a:r>
            <a:r>
              <a:rPr lang="nl-NL" dirty="0" smtClean="0"/>
              <a:t> of </a:t>
            </a:r>
            <a:r>
              <a:rPr lang="nl-NL" dirty="0" err="1" smtClean="0"/>
              <a:t>using</a:t>
            </a:r>
            <a:r>
              <a:rPr lang="nl-NL" dirty="0" smtClean="0"/>
              <a:t> Best Tyres</a:t>
            </a:r>
          </a:p>
          <a:p>
            <a:r>
              <a:rPr lang="nl-NL" dirty="0" err="1" smtClean="0"/>
              <a:t>Declaration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r>
              <a:rPr lang="nl-NL" dirty="0" err="1" smtClean="0"/>
              <a:t>Potential</a:t>
            </a:r>
            <a:r>
              <a:rPr lang="nl-NL" dirty="0" smtClean="0"/>
              <a:t> of </a:t>
            </a:r>
            <a:r>
              <a:rPr lang="nl-NL" dirty="0" err="1" smtClean="0"/>
              <a:t>using</a:t>
            </a:r>
            <a:r>
              <a:rPr lang="nl-NL" dirty="0" smtClean="0"/>
              <a:t> Best Tyres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</a:t>
            </a:r>
            <a:r>
              <a:rPr lang="nl-NL" dirty="0" err="1" smtClean="0"/>
              <a:t>Triple</a:t>
            </a:r>
            <a:r>
              <a:rPr lang="nl-NL" dirty="0" smtClean="0"/>
              <a:t> A studies’</a:t>
            </a:r>
          </a:p>
          <a:p>
            <a:r>
              <a:rPr lang="nl-NL" dirty="0" err="1" smtClean="0"/>
              <a:t>Fleets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Best tyres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i="1" smtClean="0"/>
              <a:t>Triple-A </a:t>
            </a:r>
            <a:r>
              <a:rPr lang="en-GB" sz="3600" smtClean="0"/>
              <a:t>tyres – benefits for environment, noise, safety and economy</a:t>
            </a:r>
            <a:endParaRPr lang="nl-NL" sz="3600" smtClean="0"/>
          </a:p>
        </p:txBody>
      </p:sp>
      <p:sp>
        <p:nvSpPr>
          <p:cNvPr id="18434" name="Tijdelijke aanduiding voor inhou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benefits of Triple-A tyres in the Netherlands, the EU and Rotterdam</a:t>
            </a:r>
          </a:p>
          <a:p>
            <a:r>
              <a:rPr lang="en-GB" dirty="0" smtClean="0"/>
              <a:t>Rotterdam</a:t>
            </a:r>
          </a:p>
          <a:p>
            <a:pPr lvl="1"/>
            <a:r>
              <a:rPr lang="en-GB" dirty="0" smtClean="0"/>
              <a:t>0.626 million inhabitants</a:t>
            </a:r>
          </a:p>
          <a:p>
            <a:pPr lvl="1"/>
            <a:r>
              <a:rPr lang="en-GB" dirty="0" smtClean="0"/>
              <a:t>Area  210 km</a:t>
            </a:r>
            <a:r>
              <a:rPr lang="en-GB" baseline="30000" dirty="0" smtClean="0"/>
              <a:t>2</a:t>
            </a:r>
            <a:endParaRPr lang="en-GB" dirty="0" smtClean="0"/>
          </a:p>
          <a:p>
            <a:pPr lvl="1"/>
            <a:r>
              <a:rPr lang="en-GB" dirty="0" smtClean="0"/>
              <a:t>Roads/streets 1100 km</a:t>
            </a:r>
          </a:p>
          <a:p>
            <a:pPr lvl="1"/>
            <a:r>
              <a:rPr lang="en-GB" dirty="0" smtClean="0"/>
              <a:t>5 billion km </a:t>
            </a:r>
            <a:r>
              <a:rPr lang="en-GB" sz="2000" dirty="0" smtClean="0"/>
              <a:t>(10% heavy duty)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754</Words>
  <Application>Microsoft Office PowerPoint</Application>
  <PresentationFormat>On-screen Show (4:3)</PresentationFormat>
  <Paragraphs>188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Office-thema</vt:lpstr>
      <vt:lpstr>Dutch Campaign ‘Choose the Best Tyre’</vt:lpstr>
      <vt:lpstr>Partners</vt:lpstr>
      <vt:lpstr>Goals of the campaign</vt:lpstr>
      <vt:lpstr>Campaign Message</vt:lpstr>
      <vt:lpstr>Instruments</vt:lpstr>
      <vt:lpstr>PowerPoint Presentation</vt:lpstr>
      <vt:lpstr>Declaration on Best Tyres</vt:lpstr>
      <vt:lpstr>Potential of using Best Tyres</vt:lpstr>
      <vt:lpstr>Triple-A tyres – benefits for environment, noise, safety and economy</vt:lpstr>
      <vt:lpstr>Benefits Triple A in EU</vt:lpstr>
      <vt:lpstr>PowerPoint Presentation</vt:lpstr>
      <vt:lpstr>Fleets on Best Tyres</vt:lpstr>
      <vt:lpstr>PowerPoint Presentation</vt:lpstr>
      <vt:lpstr>200 large cities in Europe</vt:lpstr>
      <vt:lpstr>Declaration on Best Tyres</vt:lpstr>
      <vt:lpstr>Declaration on Best Tyres</vt:lpstr>
      <vt:lpstr>Declaration on Best Tyres</vt:lpstr>
      <vt:lpstr>Declaration on Best Tyres</vt:lpstr>
      <vt:lpstr>Thank you for your attention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on Better Tyres</dc:title>
  <dc:creator>JSligger</dc:creator>
  <cp:lastModifiedBy>Konstantin Glukhenkiy</cp:lastModifiedBy>
  <cp:revision>80</cp:revision>
  <dcterms:created xsi:type="dcterms:W3CDTF">2015-05-19T13:23:28Z</dcterms:created>
  <dcterms:modified xsi:type="dcterms:W3CDTF">2015-09-03T15:29:39Z</dcterms:modified>
</cp:coreProperties>
</file>