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376" r:id="rId2"/>
    <p:sldId id="377" r:id="rId3"/>
    <p:sldId id="392" r:id="rId4"/>
    <p:sldId id="385" r:id="rId5"/>
    <p:sldId id="387" r:id="rId6"/>
    <p:sldId id="388" r:id="rId7"/>
    <p:sldId id="389" r:id="rId8"/>
    <p:sldId id="390" r:id="rId9"/>
    <p:sldId id="391" r:id="rId10"/>
    <p:sldId id="393" r:id="rId11"/>
    <p:sldId id="378" r:id="rId12"/>
    <p:sldId id="379" r:id="rId13"/>
    <p:sldId id="380" r:id="rId14"/>
    <p:sldId id="381" r:id="rId15"/>
    <p:sldId id="383" r:id="rId16"/>
  </p:sldIdLst>
  <p:sldSz cx="9144000" cy="6858000" type="screen4x3"/>
  <p:notesSz cx="6797675" cy="9926638"/>
  <p:defaultTextStyle>
    <a:defPPr>
      <a:defRPr lang="en-US"/>
    </a:defPPr>
    <a:lvl1pPr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1pPr>
    <a:lvl2pPr marL="4572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2pPr>
    <a:lvl3pPr marL="9144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3pPr>
    <a:lvl4pPr marL="13716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4pPr>
    <a:lvl5pPr marL="18288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5pPr>
    <a:lvl6pPr marL="2286000" algn="l" defTabSz="914400" rtl="0" eaLnBrk="1" latinLnBrk="0" hangingPunct="1">
      <a:defRPr sz="7600" b="1" kern="1200">
        <a:solidFill>
          <a:srgbClr val="FFD624"/>
        </a:solidFill>
        <a:latin typeface="Verdana" pitchFamily="34" charset="0"/>
        <a:ea typeface="ＭＳ Ｐゴシック" pitchFamily="34" charset="-128"/>
        <a:cs typeface="+mn-cs"/>
      </a:defRPr>
    </a:lvl6pPr>
    <a:lvl7pPr marL="2743200" algn="l" defTabSz="914400" rtl="0" eaLnBrk="1" latinLnBrk="0" hangingPunct="1">
      <a:defRPr sz="7600" b="1" kern="1200">
        <a:solidFill>
          <a:srgbClr val="FFD624"/>
        </a:solidFill>
        <a:latin typeface="Verdana" pitchFamily="34" charset="0"/>
        <a:ea typeface="ＭＳ Ｐゴシック" pitchFamily="34" charset="-128"/>
        <a:cs typeface="+mn-cs"/>
      </a:defRPr>
    </a:lvl7pPr>
    <a:lvl8pPr marL="3200400" algn="l" defTabSz="914400" rtl="0" eaLnBrk="1" latinLnBrk="0" hangingPunct="1">
      <a:defRPr sz="7600" b="1" kern="1200">
        <a:solidFill>
          <a:srgbClr val="FFD624"/>
        </a:solidFill>
        <a:latin typeface="Verdana" pitchFamily="34" charset="0"/>
        <a:ea typeface="ＭＳ Ｐゴシック" pitchFamily="34" charset="-128"/>
        <a:cs typeface="+mn-cs"/>
      </a:defRPr>
    </a:lvl8pPr>
    <a:lvl9pPr marL="3657600" algn="l" defTabSz="914400" rtl="0" eaLnBrk="1" latinLnBrk="0" hangingPunct="1">
      <a:defRPr sz="7600" b="1" kern="1200">
        <a:solidFill>
          <a:srgbClr val="FFD624"/>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494"/>
    <a:srgbClr val="37ACDE"/>
    <a:srgbClr val="3166CF"/>
    <a:srgbClr val="3E6FD2"/>
    <a:srgbClr val="2D5EC1"/>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snapToGrid="0">
      <p:cViewPr>
        <p:scale>
          <a:sx n="150" d="100"/>
          <a:sy n="150" d="100"/>
        </p:scale>
        <p:origin x="-42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ea typeface="ＭＳ Ｐゴシック"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ea typeface="MS PGothic" pitchFamily="34" charset="-128"/>
                <a:cs typeface="+mn-cs"/>
              </a:defRPr>
            </a:lvl1pPr>
          </a:lstStyle>
          <a:p>
            <a:pPr>
              <a:defRPr/>
            </a:pPr>
            <a:fld id="{072218C9-A1F2-4298-B09D-91E8DC82EEE1}" type="slidenum">
              <a:rPr lang="en-US"/>
              <a:pPr>
                <a:defRPr/>
              </a:pPr>
              <a:t>‹#›</a:t>
            </a:fld>
            <a:endParaRPr lang="en-US"/>
          </a:p>
        </p:txBody>
      </p:sp>
    </p:spTree>
    <p:extLst>
      <p:ext uri="{BB962C8B-B14F-4D97-AF65-F5344CB8AC3E}">
        <p14:creationId xmlns:p14="http://schemas.microsoft.com/office/powerpoint/2010/main" val="10686022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ea typeface="ＭＳ Ｐゴシック" charset="0"/>
                <a:cs typeface="+mn-cs"/>
              </a:defRPr>
            </a:lvl1pPr>
          </a:lstStyle>
          <a:p>
            <a:pPr>
              <a:defRPr/>
            </a:pPr>
            <a:endParaRPr lang="en-GB"/>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ea typeface="MS PGothic" pitchFamily="34" charset="-128"/>
                <a:cs typeface="+mn-cs"/>
              </a:defRPr>
            </a:lvl1pPr>
          </a:lstStyle>
          <a:p>
            <a:pPr>
              <a:defRPr/>
            </a:pPr>
            <a:fld id="{CD2A6EAC-C0B4-4B7D-B425-FC5EC31FB2C8}" type="slidenum">
              <a:rPr lang="en-US"/>
              <a:pPr>
                <a:defRPr/>
              </a:pPr>
              <a:t>‹#›</a:t>
            </a:fld>
            <a:endParaRPr lang="en-US"/>
          </a:p>
        </p:txBody>
      </p:sp>
    </p:spTree>
    <p:extLst>
      <p:ext uri="{BB962C8B-B14F-4D97-AF65-F5344CB8AC3E}">
        <p14:creationId xmlns:p14="http://schemas.microsoft.com/office/powerpoint/2010/main" val="184769481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0" b="1">
                <a:solidFill>
                  <a:srgbClr val="FFD624"/>
                </a:solidFill>
                <a:latin typeface="Verdana" pitchFamily="34" charset="0"/>
              </a:defRPr>
            </a:lvl1pPr>
            <a:lvl2pPr marL="742950" indent="-285750">
              <a:defRPr sz="10000" b="1">
                <a:solidFill>
                  <a:srgbClr val="FFD624"/>
                </a:solidFill>
                <a:latin typeface="Verdana" pitchFamily="34" charset="0"/>
              </a:defRPr>
            </a:lvl2pPr>
            <a:lvl3pPr marL="1143000" indent="-228600">
              <a:defRPr sz="10000" b="1">
                <a:solidFill>
                  <a:srgbClr val="FFD624"/>
                </a:solidFill>
                <a:latin typeface="Verdana" pitchFamily="34" charset="0"/>
              </a:defRPr>
            </a:lvl3pPr>
            <a:lvl4pPr marL="1600200" indent="-228600">
              <a:defRPr sz="10000" b="1">
                <a:solidFill>
                  <a:srgbClr val="FFD624"/>
                </a:solidFill>
                <a:latin typeface="Verdana" pitchFamily="34" charset="0"/>
              </a:defRPr>
            </a:lvl4pPr>
            <a:lvl5pPr marL="2057400" indent="-228600">
              <a:defRPr sz="10000" b="1">
                <a:solidFill>
                  <a:srgbClr val="FFD624"/>
                </a:solidFill>
                <a:latin typeface="Verdana" pitchFamily="34" charset="0"/>
              </a:defRPr>
            </a:lvl5pPr>
            <a:lvl6pPr marL="2514600" indent="-228600" eaLnBrk="0" fontAlgn="base" hangingPunct="0">
              <a:spcBef>
                <a:spcPct val="0"/>
              </a:spcBef>
              <a:spcAft>
                <a:spcPct val="0"/>
              </a:spcAft>
              <a:defRPr sz="10000" b="1">
                <a:solidFill>
                  <a:srgbClr val="FFD624"/>
                </a:solidFill>
                <a:latin typeface="Verdana" pitchFamily="34" charset="0"/>
              </a:defRPr>
            </a:lvl6pPr>
            <a:lvl7pPr marL="2971800" indent="-228600" eaLnBrk="0" fontAlgn="base" hangingPunct="0">
              <a:spcBef>
                <a:spcPct val="0"/>
              </a:spcBef>
              <a:spcAft>
                <a:spcPct val="0"/>
              </a:spcAft>
              <a:defRPr sz="10000" b="1">
                <a:solidFill>
                  <a:srgbClr val="FFD624"/>
                </a:solidFill>
                <a:latin typeface="Verdana" pitchFamily="34" charset="0"/>
              </a:defRPr>
            </a:lvl7pPr>
            <a:lvl8pPr marL="3429000" indent="-228600" eaLnBrk="0" fontAlgn="base" hangingPunct="0">
              <a:spcBef>
                <a:spcPct val="0"/>
              </a:spcBef>
              <a:spcAft>
                <a:spcPct val="0"/>
              </a:spcAft>
              <a:defRPr sz="10000" b="1">
                <a:solidFill>
                  <a:srgbClr val="FFD624"/>
                </a:solidFill>
                <a:latin typeface="Verdana" pitchFamily="34" charset="0"/>
              </a:defRPr>
            </a:lvl8pPr>
            <a:lvl9pPr marL="3886200" indent="-228600" eaLnBrk="0" fontAlgn="base" hangingPunct="0">
              <a:spcBef>
                <a:spcPct val="0"/>
              </a:spcBef>
              <a:spcAft>
                <a:spcPct val="0"/>
              </a:spcAft>
              <a:defRPr sz="10000" b="1">
                <a:solidFill>
                  <a:srgbClr val="FFD624"/>
                </a:solidFill>
                <a:latin typeface="Verdana" pitchFamily="34" charset="0"/>
              </a:defRPr>
            </a:lvl9pPr>
          </a:lstStyle>
          <a:p>
            <a:fld id="{F31B97FE-1212-42AA-B934-553E61FA2724}" type="slidenum">
              <a:rPr lang="el-GR" altLang="en-US" sz="1200" b="0" smtClean="0">
                <a:solidFill>
                  <a:schemeClr val="tx1"/>
                </a:solidFill>
                <a:latin typeface="Arial" charset="0"/>
              </a:rPr>
              <a:pPr/>
              <a:t>4</a:t>
            </a:fld>
            <a:endParaRPr lang="el-GR" altLang="en-US" sz="1200" b="0" smtClean="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0" b="1">
                <a:solidFill>
                  <a:srgbClr val="FFD624"/>
                </a:solidFill>
                <a:latin typeface="Verdana" pitchFamily="34" charset="0"/>
              </a:defRPr>
            </a:lvl1pPr>
            <a:lvl2pPr marL="742950" indent="-285750">
              <a:defRPr sz="10000" b="1">
                <a:solidFill>
                  <a:srgbClr val="FFD624"/>
                </a:solidFill>
                <a:latin typeface="Verdana" pitchFamily="34" charset="0"/>
              </a:defRPr>
            </a:lvl2pPr>
            <a:lvl3pPr marL="1143000" indent="-228600">
              <a:defRPr sz="10000" b="1">
                <a:solidFill>
                  <a:srgbClr val="FFD624"/>
                </a:solidFill>
                <a:latin typeface="Verdana" pitchFamily="34" charset="0"/>
              </a:defRPr>
            </a:lvl3pPr>
            <a:lvl4pPr marL="1600200" indent="-228600">
              <a:defRPr sz="10000" b="1">
                <a:solidFill>
                  <a:srgbClr val="FFD624"/>
                </a:solidFill>
                <a:latin typeface="Verdana" pitchFamily="34" charset="0"/>
              </a:defRPr>
            </a:lvl4pPr>
            <a:lvl5pPr marL="2057400" indent="-228600">
              <a:defRPr sz="10000" b="1">
                <a:solidFill>
                  <a:srgbClr val="FFD624"/>
                </a:solidFill>
                <a:latin typeface="Verdana" pitchFamily="34" charset="0"/>
              </a:defRPr>
            </a:lvl5pPr>
            <a:lvl6pPr marL="2514600" indent="-228600" eaLnBrk="0" fontAlgn="base" hangingPunct="0">
              <a:spcBef>
                <a:spcPct val="0"/>
              </a:spcBef>
              <a:spcAft>
                <a:spcPct val="0"/>
              </a:spcAft>
              <a:defRPr sz="10000" b="1">
                <a:solidFill>
                  <a:srgbClr val="FFD624"/>
                </a:solidFill>
                <a:latin typeface="Verdana" pitchFamily="34" charset="0"/>
              </a:defRPr>
            </a:lvl6pPr>
            <a:lvl7pPr marL="2971800" indent="-228600" eaLnBrk="0" fontAlgn="base" hangingPunct="0">
              <a:spcBef>
                <a:spcPct val="0"/>
              </a:spcBef>
              <a:spcAft>
                <a:spcPct val="0"/>
              </a:spcAft>
              <a:defRPr sz="10000" b="1">
                <a:solidFill>
                  <a:srgbClr val="FFD624"/>
                </a:solidFill>
                <a:latin typeface="Verdana" pitchFamily="34" charset="0"/>
              </a:defRPr>
            </a:lvl7pPr>
            <a:lvl8pPr marL="3429000" indent="-228600" eaLnBrk="0" fontAlgn="base" hangingPunct="0">
              <a:spcBef>
                <a:spcPct val="0"/>
              </a:spcBef>
              <a:spcAft>
                <a:spcPct val="0"/>
              </a:spcAft>
              <a:defRPr sz="10000" b="1">
                <a:solidFill>
                  <a:srgbClr val="FFD624"/>
                </a:solidFill>
                <a:latin typeface="Verdana" pitchFamily="34" charset="0"/>
              </a:defRPr>
            </a:lvl8pPr>
            <a:lvl9pPr marL="3886200" indent="-228600" eaLnBrk="0" fontAlgn="base" hangingPunct="0">
              <a:spcBef>
                <a:spcPct val="0"/>
              </a:spcBef>
              <a:spcAft>
                <a:spcPct val="0"/>
              </a:spcAft>
              <a:defRPr sz="10000" b="1">
                <a:solidFill>
                  <a:srgbClr val="FFD624"/>
                </a:solidFill>
                <a:latin typeface="Verdana" pitchFamily="34" charset="0"/>
              </a:defRPr>
            </a:lvl9pPr>
          </a:lstStyle>
          <a:p>
            <a:fld id="{F31B97FE-1212-42AA-B934-553E61FA2724}" type="slidenum">
              <a:rPr lang="el-GR" altLang="en-US" sz="1200" b="0" smtClean="0">
                <a:solidFill>
                  <a:schemeClr val="tx1"/>
                </a:solidFill>
                <a:latin typeface="Arial" charset="0"/>
              </a:rPr>
              <a:pPr/>
              <a:t>5</a:t>
            </a:fld>
            <a:endParaRPr lang="el-GR" altLang="en-US" sz="1200" b="0" smtClean="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0" b="1">
                <a:solidFill>
                  <a:srgbClr val="FFD624"/>
                </a:solidFill>
                <a:latin typeface="Verdana" pitchFamily="34" charset="0"/>
              </a:defRPr>
            </a:lvl1pPr>
            <a:lvl2pPr marL="742950" indent="-285750">
              <a:defRPr sz="10000" b="1">
                <a:solidFill>
                  <a:srgbClr val="FFD624"/>
                </a:solidFill>
                <a:latin typeface="Verdana" pitchFamily="34" charset="0"/>
              </a:defRPr>
            </a:lvl2pPr>
            <a:lvl3pPr marL="1143000" indent="-228600">
              <a:defRPr sz="10000" b="1">
                <a:solidFill>
                  <a:srgbClr val="FFD624"/>
                </a:solidFill>
                <a:latin typeface="Verdana" pitchFamily="34" charset="0"/>
              </a:defRPr>
            </a:lvl3pPr>
            <a:lvl4pPr marL="1600200" indent="-228600">
              <a:defRPr sz="10000" b="1">
                <a:solidFill>
                  <a:srgbClr val="FFD624"/>
                </a:solidFill>
                <a:latin typeface="Verdana" pitchFamily="34" charset="0"/>
              </a:defRPr>
            </a:lvl4pPr>
            <a:lvl5pPr marL="2057400" indent="-228600">
              <a:defRPr sz="10000" b="1">
                <a:solidFill>
                  <a:srgbClr val="FFD624"/>
                </a:solidFill>
                <a:latin typeface="Verdana" pitchFamily="34" charset="0"/>
              </a:defRPr>
            </a:lvl5pPr>
            <a:lvl6pPr marL="2514600" indent="-228600" eaLnBrk="0" fontAlgn="base" hangingPunct="0">
              <a:spcBef>
                <a:spcPct val="0"/>
              </a:spcBef>
              <a:spcAft>
                <a:spcPct val="0"/>
              </a:spcAft>
              <a:defRPr sz="10000" b="1">
                <a:solidFill>
                  <a:srgbClr val="FFD624"/>
                </a:solidFill>
                <a:latin typeface="Verdana" pitchFamily="34" charset="0"/>
              </a:defRPr>
            </a:lvl6pPr>
            <a:lvl7pPr marL="2971800" indent="-228600" eaLnBrk="0" fontAlgn="base" hangingPunct="0">
              <a:spcBef>
                <a:spcPct val="0"/>
              </a:spcBef>
              <a:spcAft>
                <a:spcPct val="0"/>
              </a:spcAft>
              <a:defRPr sz="10000" b="1">
                <a:solidFill>
                  <a:srgbClr val="FFD624"/>
                </a:solidFill>
                <a:latin typeface="Verdana" pitchFamily="34" charset="0"/>
              </a:defRPr>
            </a:lvl7pPr>
            <a:lvl8pPr marL="3429000" indent="-228600" eaLnBrk="0" fontAlgn="base" hangingPunct="0">
              <a:spcBef>
                <a:spcPct val="0"/>
              </a:spcBef>
              <a:spcAft>
                <a:spcPct val="0"/>
              </a:spcAft>
              <a:defRPr sz="10000" b="1">
                <a:solidFill>
                  <a:srgbClr val="FFD624"/>
                </a:solidFill>
                <a:latin typeface="Verdana" pitchFamily="34" charset="0"/>
              </a:defRPr>
            </a:lvl8pPr>
            <a:lvl9pPr marL="3886200" indent="-228600" eaLnBrk="0" fontAlgn="base" hangingPunct="0">
              <a:spcBef>
                <a:spcPct val="0"/>
              </a:spcBef>
              <a:spcAft>
                <a:spcPct val="0"/>
              </a:spcAft>
              <a:defRPr sz="10000" b="1">
                <a:solidFill>
                  <a:srgbClr val="FFD624"/>
                </a:solidFill>
                <a:latin typeface="Verdana" pitchFamily="34" charset="0"/>
              </a:defRPr>
            </a:lvl9pPr>
          </a:lstStyle>
          <a:p>
            <a:fld id="{F31B97FE-1212-42AA-B934-553E61FA2724}" type="slidenum">
              <a:rPr lang="el-GR" altLang="en-US" sz="1200" b="0" smtClean="0">
                <a:solidFill>
                  <a:schemeClr val="tx1"/>
                </a:solidFill>
                <a:latin typeface="Arial" charset="0"/>
              </a:rPr>
              <a:pPr/>
              <a:t>6</a:t>
            </a:fld>
            <a:endParaRPr lang="el-GR" altLang="en-US" sz="1200" b="0" smtClean="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0" b="1">
                <a:solidFill>
                  <a:srgbClr val="FFD624"/>
                </a:solidFill>
                <a:latin typeface="Verdana" pitchFamily="34" charset="0"/>
              </a:defRPr>
            </a:lvl1pPr>
            <a:lvl2pPr marL="742950" indent="-285750">
              <a:defRPr sz="10000" b="1">
                <a:solidFill>
                  <a:srgbClr val="FFD624"/>
                </a:solidFill>
                <a:latin typeface="Verdana" pitchFamily="34" charset="0"/>
              </a:defRPr>
            </a:lvl2pPr>
            <a:lvl3pPr marL="1143000" indent="-228600">
              <a:defRPr sz="10000" b="1">
                <a:solidFill>
                  <a:srgbClr val="FFD624"/>
                </a:solidFill>
                <a:latin typeface="Verdana" pitchFamily="34" charset="0"/>
              </a:defRPr>
            </a:lvl3pPr>
            <a:lvl4pPr marL="1600200" indent="-228600">
              <a:defRPr sz="10000" b="1">
                <a:solidFill>
                  <a:srgbClr val="FFD624"/>
                </a:solidFill>
                <a:latin typeface="Verdana" pitchFamily="34" charset="0"/>
              </a:defRPr>
            </a:lvl4pPr>
            <a:lvl5pPr marL="2057400" indent="-228600">
              <a:defRPr sz="10000" b="1">
                <a:solidFill>
                  <a:srgbClr val="FFD624"/>
                </a:solidFill>
                <a:latin typeface="Verdana" pitchFamily="34" charset="0"/>
              </a:defRPr>
            </a:lvl5pPr>
            <a:lvl6pPr marL="2514600" indent="-228600" eaLnBrk="0" fontAlgn="base" hangingPunct="0">
              <a:spcBef>
                <a:spcPct val="0"/>
              </a:spcBef>
              <a:spcAft>
                <a:spcPct val="0"/>
              </a:spcAft>
              <a:defRPr sz="10000" b="1">
                <a:solidFill>
                  <a:srgbClr val="FFD624"/>
                </a:solidFill>
                <a:latin typeface="Verdana" pitchFamily="34" charset="0"/>
              </a:defRPr>
            </a:lvl6pPr>
            <a:lvl7pPr marL="2971800" indent="-228600" eaLnBrk="0" fontAlgn="base" hangingPunct="0">
              <a:spcBef>
                <a:spcPct val="0"/>
              </a:spcBef>
              <a:spcAft>
                <a:spcPct val="0"/>
              </a:spcAft>
              <a:defRPr sz="10000" b="1">
                <a:solidFill>
                  <a:srgbClr val="FFD624"/>
                </a:solidFill>
                <a:latin typeface="Verdana" pitchFamily="34" charset="0"/>
              </a:defRPr>
            </a:lvl7pPr>
            <a:lvl8pPr marL="3429000" indent="-228600" eaLnBrk="0" fontAlgn="base" hangingPunct="0">
              <a:spcBef>
                <a:spcPct val="0"/>
              </a:spcBef>
              <a:spcAft>
                <a:spcPct val="0"/>
              </a:spcAft>
              <a:defRPr sz="10000" b="1">
                <a:solidFill>
                  <a:srgbClr val="FFD624"/>
                </a:solidFill>
                <a:latin typeface="Verdana" pitchFamily="34" charset="0"/>
              </a:defRPr>
            </a:lvl8pPr>
            <a:lvl9pPr marL="3886200" indent="-228600" eaLnBrk="0" fontAlgn="base" hangingPunct="0">
              <a:spcBef>
                <a:spcPct val="0"/>
              </a:spcBef>
              <a:spcAft>
                <a:spcPct val="0"/>
              </a:spcAft>
              <a:defRPr sz="10000" b="1">
                <a:solidFill>
                  <a:srgbClr val="FFD624"/>
                </a:solidFill>
                <a:latin typeface="Verdana" pitchFamily="34" charset="0"/>
              </a:defRPr>
            </a:lvl9pPr>
          </a:lstStyle>
          <a:p>
            <a:fld id="{F31B97FE-1212-42AA-B934-553E61FA2724}" type="slidenum">
              <a:rPr lang="el-GR" altLang="en-US" sz="1200" b="0" smtClean="0">
                <a:solidFill>
                  <a:schemeClr val="tx1"/>
                </a:solidFill>
                <a:latin typeface="Arial" charset="0"/>
              </a:rPr>
              <a:pPr/>
              <a:t>7</a:t>
            </a:fld>
            <a:endParaRPr lang="el-GR" altLang="en-US" sz="1200" b="0" smtClean="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0" b="1">
                <a:solidFill>
                  <a:srgbClr val="FFD624"/>
                </a:solidFill>
                <a:latin typeface="Verdana" pitchFamily="34" charset="0"/>
              </a:defRPr>
            </a:lvl1pPr>
            <a:lvl2pPr marL="742950" indent="-285750">
              <a:defRPr sz="10000" b="1">
                <a:solidFill>
                  <a:srgbClr val="FFD624"/>
                </a:solidFill>
                <a:latin typeface="Verdana" pitchFamily="34" charset="0"/>
              </a:defRPr>
            </a:lvl2pPr>
            <a:lvl3pPr marL="1143000" indent="-228600">
              <a:defRPr sz="10000" b="1">
                <a:solidFill>
                  <a:srgbClr val="FFD624"/>
                </a:solidFill>
                <a:latin typeface="Verdana" pitchFamily="34" charset="0"/>
              </a:defRPr>
            </a:lvl3pPr>
            <a:lvl4pPr marL="1600200" indent="-228600">
              <a:defRPr sz="10000" b="1">
                <a:solidFill>
                  <a:srgbClr val="FFD624"/>
                </a:solidFill>
                <a:latin typeface="Verdana" pitchFamily="34" charset="0"/>
              </a:defRPr>
            </a:lvl4pPr>
            <a:lvl5pPr marL="2057400" indent="-228600">
              <a:defRPr sz="10000" b="1">
                <a:solidFill>
                  <a:srgbClr val="FFD624"/>
                </a:solidFill>
                <a:latin typeface="Verdana" pitchFamily="34" charset="0"/>
              </a:defRPr>
            </a:lvl5pPr>
            <a:lvl6pPr marL="2514600" indent="-228600" eaLnBrk="0" fontAlgn="base" hangingPunct="0">
              <a:spcBef>
                <a:spcPct val="0"/>
              </a:spcBef>
              <a:spcAft>
                <a:spcPct val="0"/>
              </a:spcAft>
              <a:defRPr sz="10000" b="1">
                <a:solidFill>
                  <a:srgbClr val="FFD624"/>
                </a:solidFill>
                <a:latin typeface="Verdana" pitchFamily="34" charset="0"/>
              </a:defRPr>
            </a:lvl6pPr>
            <a:lvl7pPr marL="2971800" indent="-228600" eaLnBrk="0" fontAlgn="base" hangingPunct="0">
              <a:spcBef>
                <a:spcPct val="0"/>
              </a:spcBef>
              <a:spcAft>
                <a:spcPct val="0"/>
              </a:spcAft>
              <a:defRPr sz="10000" b="1">
                <a:solidFill>
                  <a:srgbClr val="FFD624"/>
                </a:solidFill>
                <a:latin typeface="Verdana" pitchFamily="34" charset="0"/>
              </a:defRPr>
            </a:lvl7pPr>
            <a:lvl8pPr marL="3429000" indent="-228600" eaLnBrk="0" fontAlgn="base" hangingPunct="0">
              <a:spcBef>
                <a:spcPct val="0"/>
              </a:spcBef>
              <a:spcAft>
                <a:spcPct val="0"/>
              </a:spcAft>
              <a:defRPr sz="10000" b="1">
                <a:solidFill>
                  <a:srgbClr val="FFD624"/>
                </a:solidFill>
                <a:latin typeface="Verdana" pitchFamily="34" charset="0"/>
              </a:defRPr>
            </a:lvl8pPr>
            <a:lvl9pPr marL="3886200" indent="-228600" eaLnBrk="0" fontAlgn="base" hangingPunct="0">
              <a:spcBef>
                <a:spcPct val="0"/>
              </a:spcBef>
              <a:spcAft>
                <a:spcPct val="0"/>
              </a:spcAft>
              <a:defRPr sz="10000" b="1">
                <a:solidFill>
                  <a:srgbClr val="FFD624"/>
                </a:solidFill>
                <a:latin typeface="Verdana" pitchFamily="34" charset="0"/>
              </a:defRPr>
            </a:lvl9pPr>
          </a:lstStyle>
          <a:p>
            <a:fld id="{F31B97FE-1212-42AA-B934-553E61FA2724}" type="slidenum">
              <a:rPr lang="el-GR" altLang="en-US" sz="1200" b="0" smtClean="0">
                <a:solidFill>
                  <a:schemeClr val="tx1"/>
                </a:solidFill>
                <a:latin typeface="Arial" charset="0"/>
              </a:rPr>
              <a:pPr/>
              <a:t>8</a:t>
            </a:fld>
            <a:endParaRPr lang="el-GR" altLang="en-US" sz="1200" b="0" smtClean="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14</a:t>
            </a:fld>
            <a:endParaRPr lang="en-US"/>
          </a:p>
        </p:txBody>
      </p:sp>
    </p:spTree>
    <p:extLst>
      <p:ext uri="{BB962C8B-B14F-4D97-AF65-F5344CB8AC3E}">
        <p14:creationId xmlns:p14="http://schemas.microsoft.com/office/powerpoint/2010/main" val="127065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15</a:t>
            </a:fld>
            <a:endParaRPr lang="en-US"/>
          </a:p>
        </p:txBody>
      </p:sp>
    </p:spTree>
    <p:extLst>
      <p:ext uri="{BB962C8B-B14F-4D97-AF65-F5344CB8AC3E}">
        <p14:creationId xmlns:p14="http://schemas.microsoft.com/office/powerpoint/2010/main" val="4000977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0" descr="JRC_Slides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5613" y="6461125"/>
            <a:ext cx="612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9144000" cy="957263"/>
          </a:xfrm>
          <a:prstGeom prst="rect">
            <a:avLst/>
          </a:prstGeom>
          <a:solidFill>
            <a:srgbClr val="37ACDE"/>
          </a:solidFill>
          <a:ln>
            <a:solidFill>
              <a:srgbClr val="37ACD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6" name="Picture 10" descr="JRC_Slides_Logo_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1925" y="258763"/>
            <a:ext cx="14351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5619750" y="5632450"/>
            <a:ext cx="284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7600" b="1">
                <a:solidFill>
                  <a:srgbClr val="FFD624"/>
                </a:solidFill>
                <a:latin typeface="Verdana" charset="0"/>
                <a:ea typeface="ＭＳ Ｐゴシック" charset="0"/>
                <a:cs typeface="ＭＳ Ｐゴシック" charset="0"/>
              </a:defRPr>
            </a:lvl1pPr>
            <a:lvl2pPr marL="742950" indent="-285750" eaLnBrk="0" hangingPunct="0">
              <a:defRPr sz="7600" b="1">
                <a:solidFill>
                  <a:srgbClr val="FFD624"/>
                </a:solidFill>
                <a:latin typeface="Verdana" charset="0"/>
                <a:ea typeface="ＭＳ Ｐゴシック" charset="0"/>
              </a:defRPr>
            </a:lvl2pPr>
            <a:lvl3pPr marL="1143000" indent="-228600" eaLnBrk="0" hangingPunct="0">
              <a:defRPr sz="7600" b="1">
                <a:solidFill>
                  <a:srgbClr val="FFD624"/>
                </a:solidFill>
                <a:latin typeface="Verdana" charset="0"/>
                <a:ea typeface="ＭＳ Ｐゴシック" charset="0"/>
              </a:defRPr>
            </a:lvl3pPr>
            <a:lvl4pPr marL="1600200" indent="-228600" eaLnBrk="0" hangingPunct="0">
              <a:defRPr sz="7600" b="1">
                <a:solidFill>
                  <a:srgbClr val="FFD624"/>
                </a:solidFill>
                <a:latin typeface="Verdana" charset="0"/>
                <a:ea typeface="ＭＳ Ｐゴシック" charset="0"/>
              </a:defRPr>
            </a:lvl4pPr>
            <a:lvl5pPr marL="2057400" indent="-228600" eaLnBrk="0" hangingPunct="0">
              <a:defRPr sz="7600" b="1">
                <a:solidFill>
                  <a:srgbClr val="FFD624"/>
                </a:solidFill>
                <a:latin typeface="Verdana" charset="0"/>
                <a:ea typeface="ＭＳ Ｐゴシック" charset="0"/>
              </a:defRPr>
            </a:lvl5pPr>
            <a:lvl6pPr marL="2514600" indent="-228600" eaLnBrk="0" fontAlgn="base" hangingPunct="0">
              <a:spcBef>
                <a:spcPct val="0"/>
              </a:spcBef>
              <a:spcAft>
                <a:spcPct val="0"/>
              </a:spcAft>
              <a:defRPr sz="7600" b="1">
                <a:solidFill>
                  <a:srgbClr val="FFD624"/>
                </a:solidFill>
                <a:latin typeface="Verdana" charset="0"/>
                <a:ea typeface="ＭＳ Ｐゴシック" charset="0"/>
              </a:defRPr>
            </a:lvl6pPr>
            <a:lvl7pPr marL="2971800" indent="-228600" eaLnBrk="0" fontAlgn="base" hangingPunct="0">
              <a:spcBef>
                <a:spcPct val="0"/>
              </a:spcBef>
              <a:spcAft>
                <a:spcPct val="0"/>
              </a:spcAft>
              <a:defRPr sz="7600" b="1">
                <a:solidFill>
                  <a:srgbClr val="FFD624"/>
                </a:solidFill>
                <a:latin typeface="Verdana" charset="0"/>
                <a:ea typeface="ＭＳ Ｐゴシック" charset="0"/>
              </a:defRPr>
            </a:lvl7pPr>
            <a:lvl8pPr marL="3429000" indent="-228600" eaLnBrk="0" fontAlgn="base" hangingPunct="0">
              <a:spcBef>
                <a:spcPct val="0"/>
              </a:spcBef>
              <a:spcAft>
                <a:spcPct val="0"/>
              </a:spcAft>
              <a:defRPr sz="7600" b="1">
                <a:solidFill>
                  <a:srgbClr val="FFD624"/>
                </a:solidFill>
                <a:latin typeface="Verdana" charset="0"/>
                <a:ea typeface="ＭＳ Ｐゴシック" charset="0"/>
              </a:defRPr>
            </a:lvl8pPr>
            <a:lvl9pPr marL="3886200" indent="-228600" eaLnBrk="0" fontAlgn="base" hangingPunct="0">
              <a:spcBef>
                <a:spcPct val="0"/>
              </a:spcBef>
              <a:spcAft>
                <a:spcPct val="0"/>
              </a:spcAft>
              <a:defRPr sz="7600" b="1">
                <a:solidFill>
                  <a:srgbClr val="FFD624"/>
                </a:solidFill>
                <a:latin typeface="Verdana" charset="0"/>
                <a:ea typeface="ＭＳ Ｐゴシック" charset="0"/>
              </a:defRPr>
            </a:lvl9pPr>
          </a:lstStyle>
          <a:p>
            <a:pPr eaLnBrk="1" hangingPunct="1">
              <a:defRPr/>
            </a:pPr>
            <a:r>
              <a:rPr lang="en-US" sz="1800" dirty="0" smtClean="0">
                <a:solidFill>
                  <a:srgbClr val="004494"/>
                </a:solidFill>
              </a:rPr>
              <a:t>www.jrc.ec.europa.eu </a:t>
            </a:r>
          </a:p>
        </p:txBody>
      </p:sp>
      <p:sp>
        <p:nvSpPr>
          <p:cNvPr id="23" name="Rectangle 2"/>
          <p:cNvSpPr>
            <a:spLocks noGrp="1" noChangeArrowheads="1"/>
          </p:cNvSpPr>
          <p:nvPr>
            <p:ph type="title"/>
          </p:nvPr>
        </p:nvSpPr>
        <p:spPr bwMode="auto">
          <a:xfrm>
            <a:off x="637200" y="1612255"/>
            <a:ext cx="7869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n-US" smtClean="0"/>
              <a:t>Click to edit Master title style</a:t>
            </a:r>
            <a:endParaRPr lang="en-GB"/>
          </a:p>
        </p:txBody>
      </p:sp>
      <p:sp>
        <p:nvSpPr>
          <p:cNvPr id="25" name="Content Placeholder 2"/>
          <p:cNvSpPr>
            <a:spLocks noGrp="1"/>
          </p:cNvSpPr>
          <p:nvPr>
            <p:ph idx="10"/>
          </p:nvPr>
        </p:nvSpPr>
        <p:spPr>
          <a:xfrm>
            <a:off x="637200" y="3107375"/>
            <a:ext cx="7869600" cy="302647"/>
          </a:xfrm>
        </p:spPr>
        <p:txBody>
          <a:bodyPr/>
          <a:lstStyle>
            <a:lvl1pPr algn="r">
              <a:defRPr/>
            </a:lvl1pPr>
            <a:lvl2pPr marL="228600" indent="-228600">
              <a:buFont typeface="Wingdings" charset="2"/>
              <a:buChar char="§"/>
              <a:defRPr sz="1800" b="0" i="0" baseline="0">
                <a:latin typeface="Verdana"/>
              </a:defRPr>
            </a:lvl2pPr>
            <a:lvl3pPr marL="457200" indent="-228600">
              <a:buClr>
                <a:srgbClr val="37ACDE"/>
              </a:buClr>
              <a:buFont typeface="Verdana"/>
              <a:buChar char="•"/>
              <a:defRPr sz="1600" baseline="0">
                <a:latin typeface="Verdana"/>
              </a:defRPr>
            </a:lvl3pPr>
            <a:lvl4pPr marL="685800" indent="-228600">
              <a:lnSpc>
                <a:spcPts val="2400"/>
              </a:lnSpc>
              <a:spcBef>
                <a:spcPts val="0"/>
              </a:spcBef>
              <a:buClr>
                <a:srgbClr val="37ACDE"/>
              </a:buClr>
              <a:buFont typeface="Arial"/>
              <a:buChar char="•"/>
              <a:defRPr sz="1600" baseline="0">
                <a:solidFill>
                  <a:srgbClr val="004494"/>
                </a:solidFill>
                <a:latin typeface="Verdana"/>
              </a:defRPr>
            </a:lvl4pPr>
            <a:lvl5pPr marL="914400" indent="-228600">
              <a:lnSpc>
                <a:spcPts val="2400"/>
              </a:lnSpc>
              <a:spcBef>
                <a:spcPts val="0"/>
              </a:spcBef>
              <a:buClr>
                <a:srgbClr val="37ACDE"/>
              </a:buClr>
              <a:buFont typeface="Verdana"/>
              <a:buChar char="–"/>
              <a:defRPr sz="1600" baseline="0">
                <a:solidFill>
                  <a:srgbClr val="004494"/>
                </a:solidFill>
                <a:latin typeface="Verdana"/>
              </a:defRPr>
            </a:lvl5pPr>
          </a:lstStyle>
          <a:p>
            <a:pPr lvl="0"/>
            <a:r>
              <a:rPr lang="en-US" smtClean="0"/>
              <a:t>Click to edit Master text styles</a:t>
            </a:r>
          </a:p>
        </p:txBody>
      </p:sp>
      <p:sp>
        <p:nvSpPr>
          <p:cNvPr id="8" name="Rectangle 6"/>
          <p:cNvSpPr>
            <a:spLocks noGrp="1" noChangeArrowheads="1"/>
          </p:cNvSpPr>
          <p:nvPr>
            <p:ph type="sldNum" sz="quarter" idx="11"/>
          </p:nvPr>
        </p:nvSpPr>
        <p:spPr/>
        <p:txBody>
          <a:bodyPr/>
          <a:lstStyle>
            <a:lvl1pPr>
              <a:defRPr/>
            </a:lvl1pPr>
          </a:lstStyle>
          <a:p>
            <a:pPr>
              <a:defRPr/>
            </a:pPr>
            <a:fld id="{BF4DD165-17FC-4A61-B845-78E9BDB24614}" type="slidenum">
              <a:rPr lang="en-US"/>
              <a:pPr>
                <a:defRPr/>
              </a:pPr>
              <a:t>‹#›</a:t>
            </a:fld>
            <a:endParaRPr lang="en-US"/>
          </a:p>
        </p:txBody>
      </p:sp>
      <p:sp>
        <p:nvSpPr>
          <p:cNvPr id="9" name="Rectangle 4"/>
          <p:cNvSpPr>
            <a:spLocks noGrp="1" noChangeArrowheads="1"/>
          </p:cNvSpPr>
          <p:nvPr>
            <p:ph type="dt" sz="half" idx="12"/>
          </p:nvPr>
        </p:nvSpPr>
        <p:spPr/>
        <p:txBody>
          <a:bodyPr/>
          <a:lstStyle>
            <a:lvl1pPr>
              <a:defRPr/>
            </a:lvl1pPr>
          </a:lstStyle>
          <a:p>
            <a:pPr>
              <a:defRPr/>
            </a:pPr>
            <a:fld id="{D4BAB6E6-C020-4D8F-9AA6-391728D8BA3C}" type="datetime3">
              <a:rPr lang="en-US"/>
              <a:pPr>
                <a:defRPr/>
              </a:pPr>
              <a:t>14 January 2015</a:t>
            </a:fld>
            <a:endParaRPr lang="en-US"/>
          </a:p>
        </p:txBody>
      </p:sp>
    </p:spTree>
    <p:extLst>
      <p:ext uri="{BB962C8B-B14F-4D97-AF65-F5344CB8AC3E}">
        <p14:creationId xmlns:p14="http://schemas.microsoft.com/office/powerpoint/2010/main" val="13295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E66C10-8C83-45AB-B645-83091A5EA7F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48A32654-3FB4-477B-A983-E1917D9D57E9}" type="datetime3">
              <a:rPr lang="en-US"/>
              <a:pPr>
                <a:defRPr/>
              </a:pPr>
              <a:t>14 January 2015</a:t>
            </a:fld>
            <a:endParaRPr lang="en-US"/>
          </a:p>
        </p:txBody>
      </p:sp>
    </p:spTree>
    <p:extLst>
      <p:ext uri="{BB962C8B-B14F-4D97-AF65-F5344CB8AC3E}">
        <p14:creationId xmlns:p14="http://schemas.microsoft.com/office/powerpoint/2010/main" val="219666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00188" y="228600"/>
            <a:ext cx="7491412" cy="11430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1500188" y="1524000"/>
            <a:ext cx="3668712" cy="2281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1500188" y="3957638"/>
            <a:ext cx="3668712" cy="2281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half" idx="3"/>
          </p:nvPr>
        </p:nvSpPr>
        <p:spPr>
          <a:xfrm>
            <a:off x="5321300" y="1524000"/>
            <a:ext cx="3670300" cy="471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Date Placeholder 5"/>
          <p:cNvSpPr>
            <a:spLocks noGrp="1"/>
          </p:cNvSpPr>
          <p:nvPr>
            <p:ph type="dt" sz="half" idx="10"/>
          </p:nvPr>
        </p:nvSpPr>
        <p:spPr>
          <a:xfrm>
            <a:off x="1447800" y="6324600"/>
            <a:ext cx="1409700" cy="490538"/>
          </a:xfrm>
        </p:spPr>
        <p:txBody>
          <a:bodyPr/>
          <a:lstStyle>
            <a:lvl1pPr>
              <a:defRPr/>
            </a:lvl1pPr>
          </a:lstStyle>
          <a:p>
            <a:pPr>
              <a:defRPr/>
            </a:pPr>
            <a:endParaRPr lang="el-GR" altLang="en-US"/>
          </a:p>
        </p:txBody>
      </p:sp>
      <p:sp>
        <p:nvSpPr>
          <p:cNvPr id="7" name="Footer Placeholder 6"/>
          <p:cNvSpPr>
            <a:spLocks noGrp="1"/>
          </p:cNvSpPr>
          <p:nvPr>
            <p:ph type="ftr" sz="quarter" idx="11"/>
          </p:nvPr>
        </p:nvSpPr>
        <p:spPr>
          <a:xfrm>
            <a:off x="3733800" y="6324600"/>
            <a:ext cx="2895600" cy="457200"/>
          </a:xfrm>
          <a:prstGeom prst="rect">
            <a:avLst/>
          </a:prstGeom>
        </p:spPr>
        <p:txBody>
          <a:bodyPr/>
          <a:lstStyle>
            <a:lvl1pPr>
              <a:defRPr/>
            </a:lvl1pPr>
          </a:lstStyle>
          <a:p>
            <a:pPr>
              <a:defRPr/>
            </a:pPr>
            <a:endParaRPr lang="el-GR" altLang="en-US"/>
          </a:p>
        </p:txBody>
      </p:sp>
      <p:sp>
        <p:nvSpPr>
          <p:cNvPr id="8" name="Slide Number Placeholder 7"/>
          <p:cNvSpPr>
            <a:spLocks noGrp="1"/>
          </p:cNvSpPr>
          <p:nvPr>
            <p:ph type="sldNum" sz="quarter" idx="12"/>
          </p:nvPr>
        </p:nvSpPr>
        <p:spPr>
          <a:xfrm>
            <a:off x="7239000" y="6324600"/>
            <a:ext cx="1905000" cy="457200"/>
          </a:xfrm>
        </p:spPr>
        <p:txBody>
          <a:bodyPr/>
          <a:lstStyle>
            <a:lvl1pPr>
              <a:defRPr/>
            </a:lvl1pPr>
          </a:lstStyle>
          <a:p>
            <a:pPr>
              <a:defRPr/>
            </a:pPr>
            <a:fld id="{B7D45DFF-CA3E-44D8-BECB-6F29B4A8EE99}" type="slidenum">
              <a:rPr lang="el-GR" altLang="en-US"/>
              <a:pPr>
                <a:defRPr/>
              </a:pPr>
              <a:t>‹#›</a:t>
            </a:fld>
            <a:endParaRPr lang="el-GR" altLang="en-US"/>
          </a:p>
        </p:txBody>
      </p:sp>
    </p:spTree>
    <p:extLst>
      <p:ext uri="{BB962C8B-B14F-4D97-AF65-F5344CB8AC3E}">
        <p14:creationId xmlns:p14="http://schemas.microsoft.com/office/powerpoint/2010/main" val="4310342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37200" y="2416175"/>
            <a:ext cx="7869600" cy="1528624"/>
          </a:xfrm>
        </p:spPr>
        <p:txBody>
          <a:bodyPr/>
          <a:lstStyle>
            <a:lvl2pPr marL="228600" indent="-228600">
              <a:buFont typeface="Verdana"/>
              <a:buChar char="•"/>
              <a:defRPr sz="1800" b="0" i="0" baseline="0">
                <a:latin typeface="Verdana"/>
              </a:defRPr>
            </a:lvl2pPr>
            <a:lvl3pPr marL="457200" indent="-228600">
              <a:buClr>
                <a:srgbClr val="37ACDE"/>
              </a:buClr>
              <a:buFont typeface="Wingdings" charset="2"/>
              <a:buChar char="§"/>
              <a:defRPr sz="1600" baseline="0">
                <a:latin typeface="Verdana"/>
              </a:defRPr>
            </a:lvl3pPr>
            <a:lvl4pPr marL="685800" indent="-228600">
              <a:lnSpc>
                <a:spcPts val="2400"/>
              </a:lnSpc>
              <a:spcBef>
                <a:spcPts val="0"/>
              </a:spcBef>
              <a:buClr>
                <a:srgbClr val="37ACDE"/>
              </a:buClr>
              <a:buFont typeface="Arial"/>
              <a:buChar char="•"/>
              <a:defRPr sz="1600" baseline="0">
                <a:solidFill>
                  <a:srgbClr val="004494"/>
                </a:solidFill>
                <a:latin typeface="Verdana"/>
              </a:defRPr>
            </a:lvl4pPr>
            <a:lvl5pPr marL="914400" indent="-228600">
              <a:lnSpc>
                <a:spcPts val="2400"/>
              </a:lnSpc>
              <a:spcBef>
                <a:spcPts val="0"/>
              </a:spcBef>
              <a:buClr>
                <a:srgbClr val="37ACDE"/>
              </a:buClr>
              <a:buFont typeface="Verdana"/>
              <a:buChar char="–"/>
              <a:defRPr sz="1600" baseline="0">
                <a:solidFill>
                  <a:srgbClr val="004494"/>
                </a:solidFill>
                <a:latin typeface="Verdan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F0CCFDD-3B4F-460D-BAFE-64D4EBC31C34}"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D01CA7D7-0717-4E30-9B89-C34DC4761C7B}" type="datetime3">
              <a:rPr lang="en-US"/>
              <a:pPr>
                <a:defRPr/>
              </a:pPr>
              <a:t>14 January 2015</a:t>
            </a:fld>
            <a:endParaRPr lang="en-US"/>
          </a:p>
        </p:txBody>
      </p:sp>
    </p:spTree>
    <p:extLst>
      <p:ext uri="{BB962C8B-B14F-4D97-AF65-F5344CB8AC3E}">
        <p14:creationId xmlns:p14="http://schemas.microsoft.com/office/powerpoint/2010/main" val="36810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430887"/>
          </a:xfrm>
        </p:spPr>
        <p:txBody>
          <a:bodyPr/>
          <a:lstStyle>
            <a:lvl1pPr algn="l">
              <a:defRPr sz="2800" b="1" cap="all" baseline="0"/>
            </a:lvl1pPr>
          </a:lstStyle>
          <a:p>
            <a:r>
              <a:rPr lang="en-US" smtClean="0"/>
              <a:t>Click to edit Master title style</a:t>
            </a:r>
            <a:endParaRPr lang="en-US"/>
          </a:p>
        </p:txBody>
      </p:sp>
      <p:sp>
        <p:nvSpPr>
          <p:cNvPr id="3" name="Text Placeholder 2"/>
          <p:cNvSpPr>
            <a:spLocks noGrp="1"/>
          </p:cNvSpPr>
          <p:nvPr>
            <p:ph type="body" idx="1"/>
          </p:nvPr>
        </p:nvSpPr>
        <p:spPr>
          <a:xfrm>
            <a:off x="722313" y="4104253"/>
            <a:ext cx="7772400" cy="302647"/>
          </a:xfrm>
        </p:spPr>
        <p:txBody>
          <a:bodyPr anchor="b"/>
          <a:lstStyle>
            <a:lvl1pPr marL="0" indent="0">
              <a:buNone/>
              <a:defRPr sz="18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6D5B17-5889-4C56-8A70-9559D9DAA163}"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6434818D-7A71-496A-BC91-AC9936F29F5D}" type="datetime3">
              <a:rPr lang="en-US"/>
              <a:pPr>
                <a:defRPr/>
              </a:pPr>
              <a:t>14 January 2015</a:t>
            </a:fld>
            <a:endParaRPr lang="en-US"/>
          </a:p>
        </p:txBody>
      </p:sp>
    </p:spTree>
    <p:extLst>
      <p:ext uri="{BB962C8B-B14F-4D97-AF65-F5344CB8AC3E}">
        <p14:creationId xmlns:p14="http://schemas.microsoft.com/office/powerpoint/2010/main" val="355778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7200" y="1612255"/>
            <a:ext cx="7869600" cy="4308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37200" y="2492375"/>
            <a:ext cx="3819600" cy="1528624"/>
          </a:xfrm>
        </p:spPr>
        <p:txBody>
          <a:bodyPr/>
          <a:lstStyle>
            <a:lvl1pPr>
              <a:defRPr sz="1800"/>
            </a:lvl1pPr>
            <a:lvl2pPr marL="228600" indent="-228600">
              <a:buFont typeface="Verdana"/>
              <a:buChar char="•"/>
              <a:defRPr sz="1800" baseline="0"/>
            </a:lvl2pPr>
            <a:lvl3pPr marL="457200" indent="-228600">
              <a:buFont typeface="Wingdings" charset="2"/>
              <a:buChar char="§"/>
              <a:defRPr sz="1600"/>
            </a:lvl3pPr>
            <a:lvl4pPr>
              <a:defRPr sz="1600" baseline="0"/>
            </a:lvl4pPr>
            <a:lvl5pPr marL="9144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7200" y="2492375"/>
            <a:ext cx="3819600" cy="1533753"/>
          </a:xfrm>
        </p:spPr>
        <p:txBody>
          <a:bodyPr/>
          <a:lstStyle>
            <a:lvl1pPr>
              <a:defRPr sz="1800"/>
            </a:lvl1pPr>
            <a:lvl2pPr marL="228600" indent="-228600">
              <a:buFont typeface="Verdana"/>
              <a:buChar char="•"/>
              <a:defRPr sz="1800"/>
            </a:lvl2pPr>
            <a:lvl3pPr marL="457200" indent="-228600">
              <a:buFont typeface="Wingdings" charset="2"/>
              <a:buChar char="§"/>
              <a:defRPr sz="1600"/>
            </a:lvl3pPr>
            <a:lvl4pPr>
              <a:defRPr sz="1600" baseline="0"/>
            </a:lvl4pPr>
            <a:lvl5pPr>
              <a:defRPr sz="16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3AABA6A-59C8-4A6D-AADB-98E26556AB8A}"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8226918B-31E1-4460-8C0D-E6ED1D8CA37D}" type="datetime3">
              <a:rPr lang="en-US"/>
              <a:pPr>
                <a:defRPr/>
              </a:pPr>
              <a:t>14 January 2015</a:t>
            </a:fld>
            <a:endParaRPr lang="en-US"/>
          </a:p>
        </p:txBody>
      </p:sp>
    </p:spTree>
    <p:extLst>
      <p:ext uri="{BB962C8B-B14F-4D97-AF65-F5344CB8AC3E}">
        <p14:creationId xmlns:p14="http://schemas.microsoft.com/office/powerpoint/2010/main" val="23572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F35C9F0-F961-4CB4-BAD9-30F0C46B7AD5}"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fld id="{65D41E71-8E68-4107-8D42-FBC8D2D92A58}" type="datetime3">
              <a:rPr lang="en-US"/>
              <a:pPr>
                <a:defRPr/>
              </a:pPr>
              <a:t>14 January 2015</a:t>
            </a:fld>
            <a:endParaRPr lang="en-US"/>
          </a:p>
        </p:txBody>
      </p:sp>
    </p:spTree>
    <p:extLst>
      <p:ext uri="{BB962C8B-B14F-4D97-AF65-F5344CB8AC3E}">
        <p14:creationId xmlns:p14="http://schemas.microsoft.com/office/powerpoint/2010/main" val="199677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BC1D2F-0B47-4038-8284-72F7555D9C87}"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fld id="{701227CF-79D4-4926-A6B1-16BEF7D91EE5}" type="datetime3">
              <a:rPr lang="en-US"/>
              <a:pPr>
                <a:defRPr/>
              </a:pPr>
              <a:t>14 January 2015</a:t>
            </a:fld>
            <a:endParaRPr lang="en-US"/>
          </a:p>
        </p:txBody>
      </p:sp>
    </p:spTree>
    <p:extLst>
      <p:ext uri="{BB962C8B-B14F-4D97-AF65-F5344CB8AC3E}">
        <p14:creationId xmlns:p14="http://schemas.microsoft.com/office/powerpoint/2010/main" val="216869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7200" y="1612255"/>
            <a:ext cx="2520000" cy="615553"/>
          </a:xfrm>
        </p:spPr>
        <p:txBody>
          <a:bodyPr/>
          <a:lstStyle>
            <a:lvl1pPr>
              <a:defRPr sz="2000"/>
            </a:lvl1pPr>
          </a:lstStyle>
          <a:p>
            <a:r>
              <a:rPr lang="en-US" smtClean="0"/>
              <a:t>Click to edit Master title style</a:t>
            </a:r>
            <a:endParaRPr lang="en-US"/>
          </a:p>
        </p:txBody>
      </p:sp>
      <p:sp>
        <p:nvSpPr>
          <p:cNvPr id="3" name="Content Placeholder 2"/>
          <p:cNvSpPr>
            <a:spLocks noGrp="1"/>
          </p:cNvSpPr>
          <p:nvPr>
            <p:ph sz="half" idx="1"/>
          </p:nvPr>
        </p:nvSpPr>
        <p:spPr>
          <a:xfrm>
            <a:off x="637200" y="2492374"/>
            <a:ext cx="2520000" cy="3432176"/>
          </a:xfrm>
        </p:spPr>
        <p:txBody>
          <a:bodyPr/>
          <a:lstStyle>
            <a:lvl1pPr>
              <a:defRPr sz="1800"/>
            </a:lvl1pPr>
            <a:lvl2pPr marL="228600" indent="-228600">
              <a:buFont typeface="Verdana"/>
              <a:buChar char="•"/>
              <a:defRPr sz="1800" baseline="0"/>
            </a:lvl2pPr>
            <a:lvl3pPr marL="457200" indent="-228600">
              <a:buFont typeface="Wingdings" charset="2"/>
              <a:buChar char="§"/>
              <a:defRPr sz="1600"/>
            </a:lvl3pPr>
            <a:lvl4pPr>
              <a:defRPr sz="1600" baseline="0"/>
            </a:lvl4pPr>
            <a:lvl5pPr marL="9144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6800" y="1612255"/>
            <a:ext cx="5040000" cy="4314412"/>
          </a:xfrm>
        </p:spPr>
        <p:txBody>
          <a:bodyPr/>
          <a:lstStyle>
            <a:lvl1pPr>
              <a:defRPr sz="1800"/>
            </a:lvl1pPr>
            <a:lvl2pPr marL="228600" indent="-228600">
              <a:buFont typeface="Verdana"/>
              <a:buChar char="•"/>
              <a:defRPr sz="1800"/>
            </a:lvl2pPr>
            <a:lvl3pPr marL="457200" indent="-228600">
              <a:buFont typeface="Wingdings" charset="2"/>
              <a:buChar char="§"/>
              <a:defRPr sz="1600"/>
            </a:lvl3pPr>
            <a:lvl4pPr>
              <a:defRPr sz="1600" baseline="0"/>
            </a:lvl4pPr>
            <a:lvl5pPr>
              <a:defRPr sz="16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D529DC-BF89-4C42-844E-26AB0D381B07}"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C315A655-CD82-4204-BD8C-EB642294FD06}" type="datetime3">
              <a:rPr lang="en-US"/>
              <a:pPr>
                <a:defRPr/>
              </a:pPr>
              <a:t>14 January 2015</a:t>
            </a:fld>
            <a:endParaRPr lang="en-US"/>
          </a:p>
        </p:txBody>
      </p:sp>
    </p:spTree>
    <p:extLst>
      <p:ext uri="{BB962C8B-B14F-4D97-AF65-F5344CB8AC3E}">
        <p14:creationId xmlns:p14="http://schemas.microsoft.com/office/powerpoint/2010/main" val="256093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612800"/>
            <a:ext cx="5486400" cy="31783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828800" y="5367337"/>
            <a:ext cx="5486400" cy="557213"/>
          </a:xfrm>
        </p:spPr>
        <p:txBody>
          <a:bodyPr/>
          <a:lstStyle>
            <a:lvl1pPr marL="0" indent="0">
              <a:lnSpc>
                <a:spcPts val="18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11A0DB2-9CF7-47F7-AEC0-75AE836BC44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1E834E19-A086-42AB-918B-7B036464BD47}" type="datetime3">
              <a:rPr lang="en-US"/>
              <a:pPr>
                <a:defRPr/>
              </a:pPr>
              <a:t>14 January 2015</a:t>
            </a:fld>
            <a:endParaRPr lang="en-US"/>
          </a:p>
        </p:txBody>
      </p:sp>
    </p:spTree>
    <p:extLst>
      <p:ext uri="{BB962C8B-B14F-4D97-AF65-F5344CB8AC3E}">
        <p14:creationId xmlns:p14="http://schemas.microsoft.com/office/powerpoint/2010/main" val="286291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4207353-EC81-4B9F-A5E4-5DF09FA4DB10}"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D7526D65-47C4-4263-A1BD-85523E76999E}" type="datetime3">
              <a:rPr lang="en-US"/>
              <a:pPr>
                <a:defRPr/>
              </a:pPr>
              <a:t>14 January 2015</a:t>
            </a:fld>
            <a:endParaRPr lang="en-US"/>
          </a:p>
        </p:txBody>
      </p:sp>
    </p:spTree>
    <p:extLst>
      <p:ext uri="{BB962C8B-B14F-4D97-AF65-F5344CB8AC3E}">
        <p14:creationId xmlns:p14="http://schemas.microsoft.com/office/powerpoint/2010/main" val="242142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36588" y="1612900"/>
            <a:ext cx="7870825"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p>
            <a:pPr lvl="0"/>
            <a:r>
              <a:rPr lang="en-GB"/>
              <a:t>Title</a:t>
            </a:r>
          </a:p>
        </p:txBody>
      </p:sp>
      <p:sp>
        <p:nvSpPr>
          <p:cNvPr id="1027" name="Rectangle 3"/>
          <p:cNvSpPr>
            <a:spLocks noGrp="1" noChangeArrowheads="1"/>
          </p:cNvSpPr>
          <p:nvPr>
            <p:ph type="body" idx="1"/>
          </p:nvPr>
        </p:nvSpPr>
        <p:spPr bwMode="auto">
          <a:xfrm>
            <a:off x="636588" y="2416175"/>
            <a:ext cx="7870825" cy="182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p>
            <a:r>
              <a:rPr lang="en-US"/>
              <a:t>First level</a:t>
            </a:r>
          </a:p>
          <a:p>
            <a:pPr lvl="1"/>
            <a:r>
              <a:rPr lang="en-US"/>
              <a:t>Second level</a:t>
            </a:r>
          </a:p>
          <a:p>
            <a:pPr lvl="2"/>
            <a:r>
              <a:rPr lang="en-US"/>
              <a:t>Third level</a:t>
            </a:r>
          </a:p>
          <a:p>
            <a:pPr lvl="3"/>
            <a:r>
              <a:rPr lang="en-US"/>
              <a:t>Fourth level</a:t>
            </a:r>
          </a:p>
          <a:p>
            <a:pPr lvl="4"/>
            <a:r>
              <a:rPr lang="en-US"/>
              <a:t>Fifth level</a:t>
            </a:r>
          </a:p>
          <a:p>
            <a:endParaRPr lang="en-US"/>
          </a:p>
        </p:txBody>
      </p:sp>
      <p:sp>
        <p:nvSpPr>
          <p:cNvPr id="1030" name="Rectangle 6"/>
          <p:cNvSpPr>
            <a:spLocks noGrp="1" noChangeArrowheads="1"/>
          </p:cNvSpPr>
          <p:nvPr>
            <p:ph type="sldNum" sz="quarter" idx="4"/>
          </p:nvPr>
        </p:nvSpPr>
        <p:spPr bwMode="auto">
          <a:xfrm>
            <a:off x="6373813" y="6426200"/>
            <a:ext cx="2133600"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sz="1000" b="0">
                <a:solidFill>
                  <a:srgbClr val="004494"/>
                </a:solidFill>
                <a:ea typeface="MS PGothic" pitchFamily="34" charset="-128"/>
                <a:cs typeface="+mn-cs"/>
              </a:defRPr>
            </a:lvl1pPr>
          </a:lstStyle>
          <a:p>
            <a:pPr>
              <a:defRPr/>
            </a:pPr>
            <a:fld id="{0A736D9D-E0EF-46FE-864A-4FE678F4795C}" type="slidenum">
              <a:rPr lang="en-US"/>
              <a:pPr>
                <a:defRPr/>
              </a:pPr>
              <a:t>‹#›</a:t>
            </a:fld>
            <a:endParaRPr lang="en-US"/>
          </a:p>
        </p:txBody>
      </p:sp>
      <p:sp>
        <p:nvSpPr>
          <p:cNvPr id="15" name="Rectangle 14"/>
          <p:cNvSpPr/>
          <p:nvPr/>
        </p:nvSpPr>
        <p:spPr>
          <a:xfrm>
            <a:off x="0" y="0"/>
            <a:ext cx="9144000" cy="957263"/>
          </a:xfrm>
          <a:prstGeom prst="rect">
            <a:avLst/>
          </a:prstGeom>
          <a:solidFill>
            <a:srgbClr val="37ACDE"/>
          </a:solidFill>
          <a:ln>
            <a:solidFill>
              <a:srgbClr val="37ACD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2" name="Picture 5" descr="JRC_Slides_Footer.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265613" y="6461125"/>
            <a:ext cx="612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descr="JRC_Slides_Logo_EN.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971925" y="258763"/>
            <a:ext cx="14351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636588" y="6426200"/>
            <a:ext cx="2133600"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defRPr sz="1000" b="0">
                <a:solidFill>
                  <a:srgbClr val="004494"/>
                </a:solidFill>
                <a:ea typeface="MS PGothic" pitchFamily="34" charset="-128"/>
                <a:cs typeface="+mn-cs"/>
              </a:defRPr>
            </a:lvl1pPr>
          </a:lstStyle>
          <a:p>
            <a:pPr>
              <a:defRPr/>
            </a:pPr>
            <a:fld id="{CCE1EF9A-2892-4DA5-B9C6-554FA41234BA}" type="datetime3">
              <a:rPr lang="en-US"/>
              <a:pPr>
                <a:defRPr/>
              </a:pPr>
              <a:t>14 January 2015</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4" r:id="rId11"/>
  </p:sldLayoutIdLst>
  <p:hf hdr="0" ftr="0"/>
  <p:txStyles>
    <p:titleStyle>
      <a:lvl1pPr algn="l" rtl="0" eaLnBrk="0" fontAlgn="base" hangingPunct="0">
        <a:spcBef>
          <a:spcPct val="0"/>
        </a:spcBef>
        <a:spcAft>
          <a:spcPct val="0"/>
        </a:spcAft>
        <a:defRPr sz="2800" b="1">
          <a:solidFill>
            <a:srgbClr val="004494"/>
          </a:solidFill>
          <a:latin typeface="Verdana"/>
          <a:ea typeface="ＭＳ Ｐゴシック" pitchFamily="34" charset="-128"/>
          <a:cs typeface="ＭＳ Ｐゴシック" charset="0"/>
        </a:defRPr>
      </a:lvl1pPr>
      <a:lvl2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2pPr>
      <a:lvl3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3pPr>
      <a:lvl4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4pPr>
      <a:lvl5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5pPr>
      <a:lvl6pPr marL="815975" algn="l" rtl="0" eaLnBrk="1" fontAlgn="base" hangingPunct="1">
        <a:spcBef>
          <a:spcPct val="0"/>
        </a:spcBef>
        <a:spcAft>
          <a:spcPct val="0"/>
        </a:spcAft>
        <a:defRPr sz="3000" b="1">
          <a:solidFill>
            <a:srgbClr val="0F5494"/>
          </a:solidFill>
          <a:latin typeface="Verdana" charset="0"/>
          <a:ea typeface="ＭＳ Ｐゴシック" charset="0"/>
        </a:defRPr>
      </a:lvl6pPr>
      <a:lvl7pPr marL="1273175" algn="l" rtl="0" eaLnBrk="1" fontAlgn="base" hangingPunct="1">
        <a:spcBef>
          <a:spcPct val="0"/>
        </a:spcBef>
        <a:spcAft>
          <a:spcPct val="0"/>
        </a:spcAft>
        <a:defRPr sz="3000" b="1">
          <a:solidFill>
            <a:srgbClr val="0F5494"/>
          </a:solidFill>
          <a:latin typeface="Verdana" charset="0"/>
          <a:ea typeface="ＭＳ Ｐゴシック" charset="0"/>
        </a:defRPr>
      </a:lvl7pPr>
      <a:lvl8pPr marL="1730375" algn="l" rtl="0" eaLnBrk="1" fontAlgn="base" hangingPunct="1">
        <a:spcBef>
          <a:spcPct val="0"/>
        </a:spcBef>
        <a:spcAft>
          <a:spcPct val="0"/>
        </a:spcAft>
        <a:defRPr sz="3000" b="1">
          <a:solidFill>
            <a:srgbClr val="0F5494"/>
          </a:solidFill>
          <a:latin typeface="Verdana" charset="0"/>
          <a:ea typeface="ＭＳ Ｐゴシック" charset="0"/>
        </a:defRPr>
      </a:lvl8pPr>
      <a:lvl9pPr marL="2187575" algn="l" rtl="0" eaLnBrk="1" fontAlgn="base" hangingPunct="1">
        <a:spcBef>
          <a:spcPct val="0"/>
        </a:spcBef>
        <a:spcAft>
          <a:spcPct val="0"/>
        </a:spcAft>
        <a:defRPr sz="3000" b="1">
          <a:solidFill>
            <a:srgbClr val="0F5494"/>
          </a:solidFill>
          <a:latin typeface="Verdana" charset="0"/>
          <a:ea typeface="ＭＳ Ｐゴシック" charset="0"/>
        </a:defRPr>
      </a:lvl9pPr>
    </p:titleStyle>
    <p:bodyStyle>
      <a:lvl1pPr marL="342900" indent="-342900" algn="l" rtl="0" eaLnBrk="0" fontAlgn="base" hangingPunct="0">
        <a:lnSpc>
          <a:spcPts val="2400"/>
        </a:lnSpc>
        <a:spcBef>
          <a:spcPct val="0"/>
        </a:spcBef>
        <a:spcAft>
          <a:spcPct val="0"/>
        </a:spcAft>
        <a:buClr>
          <a:srgbClr val="37ACDE"/>
        </a:buClr>
        <a:buFont typeface="Verdana" pitchFamily="34" charset="0"/>
        <a:defRPr>
          <a:solidFill>
            <a:srgbClr val="004494"/>
          </a:solidFill>
          <a:latin typeface="Verdana"/>
          <a:ea typeface="ＭＳ Ｐゴシック" pitchFamily="34" charset="-128"/>
          <a:cs typeface="ＭＳ Ｐゴシック" charset="0"/>
        </a:defRPr>
      </a:lvl1pPr>
      <a:lvl2pPr marL="228600" indent="-228600" algn="l" rtl="0" eaLnBrk="0" fontAlgn="base" hangingPunct="0">
        <a:lnSpc>
          <a:spcPts val="2400"/>
        </a:lnSpc>
        <a:spcBef>
          <a:spcPct val="0"/>
        </a:spcBef>
        <a:spcAft>
          <a:spcPct val="0"/>
        </a:spcAft>
        <a:buClr>
          <a:srgbClr val="37ACDE"/>
        </a:buClr>
        <a:buFont typeface="Verdana" pitchFamily="34" charset="0"/>
        <a:buChar char="•"/>
        <a:defRPr>
          <a:solidFill>
            <a:srgbClr val="004494"/>
          </a:solidFill>
          <a:latin typeface="Verdana"/>
          <a:ea typeface="ＭＳ Ｐゴシック" pitchFamily="34" charset="-128"/>
        </a:defRPr>
      </a:lvl2pPr>
      <a:lvl3pPr marL="457200" indent="-228600" algn="l" rtl="0" eaLnBrk="0" fontAlgn="base" hangingPunct="0">
        <a:lnSpc>
          <a:spcPts val="2400"/>
        </a:lnSpc>
        <a:spcBef>
          <a:spcPct val="0"/>
        </a:spcBef>
        <a:spcAft>
          <a:spcPct val="0"/>
        </a:spcAft>
        <a:buClr>
          <a:srgbClr val="37ACDE"/>
        </a:buClr>
        <a:buFont typeface="Wingdings" pitchFamily="2" charset="2"/>
        <a:buChar char="§"/>
        <a:defRPr sz="1600">
          <a:solidFill>
            <a:srgbClr val="004494"/>
          </a:solidFill>
          <a:latin typeface="Verdana"/>
          <a:ea typeface="ＭＳ Ｐゴシック" pitchFamily="34" charset="-128"/>
        </a:defRPr>
      </a:lvl3pPr>
      <a:lvl4pPr marL="685800" indent="-228600" algn="l" rtl="0" eaLnBrk="0" fontAlgn="base" hangingPunct="0">
        <a:lnSpc>
          <a:spcPts val="2400"/>
        </a:lnSpc>
        <a:spcBef>
          <a:spcPct val="0"/>
        </a:spcBef>
        <a:spcAft>
          <a:spcPct val="0"/>
        </a:spcAft>
        <a:buClr>
          <a:srgbClr val="37ACDE"/>
        </a:buClr>
        <a:buFont typeface="Arial" charset="0"/>
        <a:buChar char="•"/>
        <a:defRPr sz="1600">
          <a:solidFill>
            <a:srgbClr val="004494"/>
          </a:solidFill>
          <a:latin typeface="Verdana"/>
          <a:ea typeface="ＭＳ Ｐゴシック" pitchFamily="34" charset="-128"/>
        </a:defRPr>
      </a:lvl4pPr>
      <a:lvl5pPr marL="914400" indent="-228600" algn="l" rtl="0" eaLnBrk="0" fontAlgn="base" hangingPunct="0">
        <a:lnSpc>
          <a:spcPts val="2400"/>
        </a:lnSpc>
        <a:spcBef>
          <a:spcPct val="0"/>
        </a:spcBef>
        <a:spcAft>
          <a:spcPct val="0"/>
        </a:spcAft>
        <a:buClr>
          <a:srgbClr val="37ACDE"/>
        </a:buClr>
        <a:buFont typeface="Verdana" pitchFamily="34" charset="0"/>
        <a:buChar char="–"/>
        <a:defRPr sz="1600">
          <a:solidFill>
            <a:srgbClr val="004494"/>
          </a:solidFill>
          <a:latin typeface="Verdana"/>
          <a:ea typeface="ＭＳ Ｐゴシック" pitchFamily="34" charset="-128"/>
        </a:defRPr>
      </a:lvl5pPr>
      <a:lvl6pPr marL="2514600" indent="-228600" algn="l" rtl="0" eaLnBrk="1" fontAlgn="base" hangingPunct="1">
        <a:spcBef>
          <a:spcPct val="20000"/>
        </a:spcBef>
        <a:spcAft>
          <a:spcPct val="0"/>
        </a:spcAft>
        <a:buChar char="»"/>
        <a:defRPr sz="2000">
          <a:solidFill>
            <a:schemeClr val="tx1"/>
          </a:solidFill>
          <a:latin typeface="Arial" charset="0"/>
          <a:ea typeface="+mn-ea"/>
        </a:defRPr>
      </a:lvl6pPr>
      <a:lvl7pPr marL="2971800" indent="-228600" algn="l" rtl="0" eaLnBrk="1" fontAlgn="base" hangingPunct="1">
        <a:spcBef>
          <a:spcPct val="20000"/>
        </a:spcBef>
        <a:spcAft>
          <a:spcPct val="0"/>
        </a:spcAft>
        <a:buChar char="»"/>
        <a:defRPr sz="2000">
          <a:solidFill>
            <a:schemeClr val="tx1"/>
          </a:solidFill>
          <a:latin typeface="Arial" charset="0"/>
          <a:ea typeface="+mn-ea"/>
        </a:defRPr>
      </a:lvl7pPr>
      <a:lvl8pPr marL="3429000" indent="-228600" algn="l" rtl="0" eaLnBrk="1" fontAlgn="base" hangingPunct="1">
        <a:spcBef>
          <a:spcPct val="20000"/>
        </a:spcBef>
        <a:spcAft>
          <a:spcPct val="0"/>
        </a:spcAft>
        <a:buChar char="»"/>
        <a:defRPr sz="2000">
          <a:solidFill>
            <a:schemeClr val="tx1"/>
          </a:solidFill>
          <a:latin typeface="Arial" charset="0"/>
          <a:ea typeface="+mn-ea"/>
        </a:defRPr>
      </a:lvl8pPr>
      <a:lvl9pPr marL="3886200" indent="-228600" algn="l" rtl="0" eaLnBrk="1" fontAlgn="base" hangingPunct="1">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179388" y="1379085"/>
            <a:ext cx="8856662" cy="2893100"/>
          </a:xfrm>
        </p:spPr>
        <p:txBody>
          <a:bodyPr/>
          <a:lstStyle/>
          <a:p>
            <a:pPr indent="0" algn="ctr" eaLnBrk="1" hangingPunct="1">
              <a:defRPr/>
            </a:pPr>
            <a:r>
              <a:rPr lang="en-US" sz="3200" dirty="0"/>
              <a:t/>
            </a:r>
            <a:br>
              <a:rPr lang="en-US" sz="3200" dirty="0"/>
            </a:br>
            <a:r>
              <a:rPr lang="en-US" sz="3200" cap="all" dirty="0"/>
              <a:t>GRPE 70</a:t>
            </a:r>
            <a:r>
              <a:rPr lang="en-US" sz="3200" cap="all" baseline="30000" dirty="0"/>
              <a:t>th</a:t>
            </a:r>
            <a:r>
              <a:rPr lang="en-US" sz="3200" cap="all" dirty="0"/>
              <a:t> </a:t>
            </a:r>
            <a:r>
              <a:rPr lang="en-US" sz="3200" cap="all" dirty="0" smtClean="0"/>
              <a:t>session</a:t>
            </a:r>
            <a:br>
              <a:rPr lang="en-US" sz="3200" cap="all" dirty="0" smtClean="0"/>
            </a:br>
            <a:r>
              <a:rPr lang="en-US" sz="3200" dirty="0" smtClean="0"/>
              <a:t/>
            </a:r>
            <a:br>
              <a:rPr lang="en-US" sz="3200" dirty="0" smtClean="0"/>
            </a:br>
            <a:r>
              <a:rPr lang="en-US" sz="3200" dirty="0" smtClean="0"/>
              <a:t>PMP </a:t>
            </a:r>
            <a:r>
              <a:rPr lang="en-US" sz="3200" dirty="0"/>
              <a:t>INFORMAL </a:t>
            </a:r>
            <a:r>
              <a:rPr lang="en-US" sz="3200" dirty="0" smtClean="0"/>
              <a:t>GROUP</a:t>
            </a:r>
            <a:br>
              <a:rPr lang="en-US" sz="3200" dirty="0" smtClean="0"/>
            </a:br>
            <a:r>
              <a:rPr lang="en-US" sz="3000" cap="all" dirty="0" smtClean="0"/>
              <a:t>progress report TO GRPE</a:t>
            </a:r>
            <a:br>
              <a:rPr lang="en-US" sz="3000" cap="all" dirty="0" smtClean="0"/>
            </a:br>
            <a:endParaRPr lang="en-GB" sz="3000" dirty="0" smtClean="0"/>
          </a:p>
        </p:txBody>
      </p:sp>
      <p:sp>
        <p:nvSpPr>
          <p:cNvPr id="3075" name="Rectangle 6"/>
          <p:cNvSpPr>
            <a:spLocks noGrp="1" noChangeArrowheads="1"/>
          </p:cNvSpPr>
          <p:nvPr>
            <p:ph type="subTitle" idx="4294967295"/>
          </p:nvPr>
        </p:nvSpPr>
        <p:spPr>
          <a:xfrm>
            <a:off x="250825" y="3936313"/>
            <a:ext cx="8532813" cy="1846659"/>
          </a:xfrm>
          <a:prstGeom prst="rect">
            <a:avLst/>
          </a:prstGeom>
        </p:spPr>
        <p:txBody>
          <a:bodyPr/>
          <a:lstStyle/>
          <a:p>
            <a:pPr algn="ctr" eaLnBrk="1" hangingPunct="1"/>
            <a:endParaRPr lang="en-GB" altLang="en-US" sz="2800" dirty="0" smtClean="0"/>
          </a:p>
          <a:p>
            <a:pPr marL="0" indent="0" algn="ctr" eaLnBrk="1" hangingPunct="1">
              <a:defRPr/>
            </a:pPr>
            <a:r>
              <a:rPr lang="en-GB" altLang="en-US" b="1" dirty="0" smtClean="0"/>
              <a:t>G</a:t>
            </a:r>
            <a:r>
              <a:rPr lang="en-GB" altLang="en-US" b="1" dirty="0"/>
              <a:t>. </a:t>
            </a:r>
            <a:r>
              <a:rPr lang="en-GB" altLang="en-US" b="1" dirty="0" smtClean="0"/>
              <a:t>Martini</a:t>
            </a:r>
            <a:endParaRPr lang="en-US" b="1" dirty="0" smtClean="0">
              <a:latin typeface="Verdana" pitchFamily="34" charset="0"/>
              <a:ea typeface="MS PGothic" pitchFamily="34" charset="-128"/>
            </a:endParaRPr>
          </a:p>
          <a:p>
            <a:pPr marL="0" indent="0" algn="ctr" eaLnBrk="1" hangingPunct="1">
              <a:defRPr/>
            </a:pPr>
            <a:r>
              <a:rPr lang="en-US" dirty="0" smtClean="0">
                <a:latin typeface="Verdana" pitchFamily="34" charset="0"/>
                <a:ea typeface="MS PGothic" pitchFamily="34" charset="-128"/>
              </a:rPr>
              <a:t>Sustainable </a:t>
            </a:r>
            <a:r>
              <a:rPr lang="en-US" dirty="0">
                <a:latin typeface="Verdana" pitchFamily="34" charset="0"/>
                <a:ea typeface="MS PGothic" pitchFamily="34" charset="-128"/>
              </a:rPr>
              <a:t>Transport Unit</a:t>
            </a:r>
          </a:p>
          <a:p>
            <a:pPr marL="0" indent="0" algn="ctr" eaLnBrk="1" hangingPunct="1">
              <a:defRPr/>
            </a:pPr>
            <a:r>
              <a:rPr lang="en-US" dirty="0">
                <a:latin typeface="Verdana" pitchFamily="34" charset="0"/>
                <a:ea typeface="MS PGothic" pitchFamily="34" charset="-128"/>
              </a:rPr>
              <a:t>Institute for Energy and Transport </a:t>
            </a:r>
          </a:p>
          <a:p>
            <a:pPr marL="0" indent="0" algn="ctr" eaLnBrk="1" hangingPunct="1">
              <a:defRPr/>
            </a:pPr>
            <a:r>
              <a:rPr lang="en-US" dirty="0">
                <a:latin typeface="Verdana" pitchFamily="34" charset="0"/>
                <a:ea typeface="MS PGothic" pitchFamily="34" charset="-128"/>
              </a:rPr>
              <a:t>Joint Research </a:t>
            </a:r>
            <a:r>
              <a:rPr lang="en-US" dirty="0" smtClean="0">
                <a:latin typeface="Verdana" pitchFamily="34" charset="0"/>
                <a:ea typeface="MS PGothic" pitchFamily="34" charset="-128"/>
              </a:rPr>
              <a:t>Centre</a:t>
            </a:r>
            <a:endParaRPr lang="en-GB" altLang="en-US" sz="1800" dirty="0" smtClean="0"/>
          </a:p>
          <a:p>
            <a:pPr algn="ctr" eaLnBrk="1" hangingPunct="1"/>
            <a:endParaRPr lang="en-GB" altLang="en-US" sz="2800" dirty="0" smtClean="0"/>
          </a:p>
        </p:txBody>
      </p:sp>
      <p:sp>
        <p:nvSpPr>
          <p:cNvPr id="3076" name="TextBox 3"/>
          <p:cNvSpPr txBox="1">
            <a:spLocks noChangeArrowheads="1"/>
          </p:cNvSpPr>
          <p:nvPr/>
        </p:nvSpPr>
        <p:spPr bwMode="auto">
          <a:xfrm>
            <a:off x="3876675" y="5516563"/>
            <a:ext cx="1182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r>
              <a:rPr lang="en-US" altLang="en-US" sz="1400" b="0" i="0">
                <a:solidFill>
                  <a:schemeClr val="bg1"/>
                </a:solidFill>
                <a:ea typeface="ＭＳ Ｐゴシック" pitchFamily="34" charset="-128"/>
              </a:rPr>
              <a:t>8 Jan 2015</a:t>
            </a:r>
          </a:p>
          <a:p>
            <a:pPr algn="ctr" eaLnBrk="1" hangingPunct="1">
              <a:spcBef>
                <a:spcPct val="0"/>
              </a:spcBef>
              <a:buClrTx/>
              <a:buFontTx/>
              <a:buNone/>
            </a:pPr>
            <a:endParaRPr lang="en-US" altLang="en-US" sz="1400" b="0" i="0">
              <a:solidFill>
                <a:schemeClr val="bg1"/>
              </a:solidFill>
              <a:ea typeface="ＭＳ Ｐゴシック" pitchFamily="34" charset="-128"/>
            </a:endParaRPr>
          </a:p>
        </p:txBody>
      </p:sp>
      <p:sp>
        <p:nvSpPr>
          <p:cNvPr id="5" name="Textfeld 12"/>
          <p:cNvSpPr txBox="1">
            <a:spLocks noChangeArrowheads="1"/>
          </p:cNvSpPr>
          <p:nvPr/>
        </p:nvSpPr>
        <p:spPr bwMode="auto">
          <a:xfrm>
            <a:off x="5781675" y="222165"/>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b="0" u="sng" dirty="0">
                <a:solidFill>
                  <a:schemeClr val="bg1"/>
                </a:solidFill>
                <a:latin typeface="Times New Roman" pitchFamily="18" charset="0"/>
                <a:cs typeface="Times New Roman" pitchFamily="18" charset="0"/>
              </a:rPr>
              <a:t>Informal </a:t>
            </a:r>
            <a:r>
              <a:rPr lang="en-US" sz="1200" b="0" u="sng">
                <a:solidFill>
                  <a:schemeClr val="bg1"/>
                </a:solidFill>
                <a:latin typeface="Times New Roman" pitchFamily="18" charset="0"/>
                <a:cs typeface="Times New Roman" pitchFamily="18" charset="0"/>
              </a:rPr>
              <a:t>document</a:t>
            </a:r>
            <a:r>
              <a:rPr lang="en-US" sz="1200" b="0">
                <a:solidFill>
                  <a:schemeClr val="bg1"/>
                </a:solidFill>
                <a:latin typeface="Times New Roman" pitchFamily="18" charset="0"/>
                <a:cs typeface="Times New Roman" pitchFamily="18" charset="0"/>
              </a:rPr>
              <a:t> </a:t>
            </a:r>
            <a:r>
              <a:rPr lang="en-US" sz="1200" b="1" smtClean="0">
                <a:solidFill>
                  <a:schemeClr val="bg1"/>
                </a:solidFill>
                <a:latin typeface="Times New Roman" pitchFamily="18" charset="0"/>
                <a:cs typeface="Times New Roman" pitchFamily="18" charset="0"/>
              </a:rPr>
              <a:t>GRPE-70-17</a:t>
            </a:r>
            <a:endParaRPr lang="de-DE" sz="1200" dirty="0" smtClean="0">
              <a:solidFill>
                <a:schemeClr val="bg1"/>
              </a:solidFill>
              <a:latin typeface="Times New Roman" pitchFamily="18" charset="0"/>
              <a:cs typeface="Times New Roman" pitchFamily="18" charset="0"/>
            </a:endParaRPr>
          </a:p>
          <a:p>
            <a:pPr algn="r"/>
            <a:r>
              <a:rPr lang="en-US" sz="1200" b="0" dirty="0" smtClean="0">
                <a:solidFill>
                  <a:schemeClr val="bg1"/>
                </a:solidFill>
                <a:latin typeface="Times New Roman" pitchFamily="18" charset="0"/>
                <a:cs typeface="Times New Roman" pitchFamily="18" charset="0"/>
              </a:rPr>
              <a:t>70</a:t>
            </a:r>
            <a:r>
              <a:rPr lang="en-US" sz="1200" b="0" baseline="30000" dirty="0" smtClean="0">
                <a:solidFill>
                  <a:schemeClr val="bg1"/>
                </a:solidFill>
                <a:latin typeface="Times New Roman" pitchFamily="18" charset="0"/>
                <a:cs typeface="Times New Roman" pitchFamily="18" charset="0"/>
              </a:rPr>
              <a:t>th</a:t>
            </a:r>
            <a:r>
              <a:rPr lang="en-US" sz="1200" b="0" dirty="0" smtClean="0">
                <a:solidFill>
                  <a:schemeClr val="bg1"/>
                </a:solidFill>
                <a:latin typeface="Times New Roman" pitchFamily="18" charset="0"/>
                <a:cs typeface="Times New Roman" pitchFamily="18" charset="0"/>
              </a:rPr>
              <a:t> GRPE</a:t>
            </a:r>
            <a:r>
              <a:rPr lang="en-US" sz="1200" b="0" dirty="0">
                <a:solidFill>
                  <a:schemeClr val="bg1"/>
                </a:solidFill>
                <a:latin typeface="Times New Roman" pitchFamily="18" charset="0"/>
                <a:cs typeface="Times New Roman" pitchFamily="18" charset="0"/>
              </a:rPr>
              <a:t>,</a:t>
            </a:r>
            <a:r>
              <a:rPr lang="en-US" sz="1200" b="0" dirty="0" smtClean="0">
                <a:solidFill>
                  <a:schemeClr val="bg1"/>
                </a:solidFill>
                <a:latin typeface="Times New Roman" pitchFamily="18" charset="0"/>
                <a:cs typeface="Times New Roman" pitchFamily="18" charset="0"/>
              </a:rPr>
              <a:t> 13 – 16 January 2015</a:t>
            </a:r>
            <a:endParaRPr lang="en-US" sz="1200" b="0" dirty="0">
              <a:solidFill>
                <a:schemeClr val="bg1"/>
              </a:solidFill>
              <a:latin typeface="Times New Roman" pitchFamily="18" charset="0"/>
              <a:cs typeface="Times New Roman" pitchFamily="18" charset="0"/>
            </a:endParaRPr>
          </a:p>
          <a:p>
            <a:pPr algn="r" eaLnBrk="1" hangingPunct="1"/>
            <a:r>
              <a:rPr lang="en-US" sz="1200" b="0" dirty="0" smtClean="0">
                <a:solidFill>
                  <a:schemeClr val="bg1"/>
                </a:solidFill>
                <a:latin typeface="Times New Roman" pitchFamily="18" charset="0"/>
                <a:cs typeface="Times New Roman" pitchFamily="18" charset="0"/>
              </a:rPr>
              <a:t>Agenda </a:t>
            </a:r>
            <a:r>
              <a:rPr lang="en-US" sz="1200" b="0" dirty="0">
                <a:solidFill>
                  <a:schemeClr val="bg1"/>
                </a:solidFill>
                <a:latin typeface="Times New Roman" pitchFamily="18" charset="0"/>
                <a:cs typeface="Times New Roman" pitchFamily="18" charset="0"/>
              </a:rPr>
              <a:t>item</a:t>
            </a:r>
            <a:r>
              <a:rPr lang="en-US" sz="1200" b="0" dirty="0" smtClean="0">
                <a:solidFill>
                  <a:schemeClr val="bg1"/>
                </a:solidFill>
                <a:latin typeface="Times New Roman" pitchFamily="18" charset="0"/>
                <a:cs typeface="Times New Roman" pitchFamily="18" charset="0"/>
              </a:rPr>
              <a:t> </a:t>
            </a:r>
            <a:r>
              <a:rPr lang="en-US" sz="1200" b="0" dirty="0" smtClean="0">
                <a:solidFill>
                  <a:schemeClr val="bg1"/>
                </a:solidFill>
                <a:latin typeface="Times New Roman" pitchFamily="18" charset="0"/>
                <a:cs typeface="Times New Roman" pitchFamily="18" charset="0"/>
              </a:rPr>
              <a:t>7</a:t>
            </a:r>
            <a:endParaRPr lang="de-DE" sz="1200" b="0" dirty="0">
              <a:solidFill>
                <a:schemeClr val="bg1"/>
              </a:solidFill>
              <a:latin typeface="Times New Roman" pitchFamily="18" charset="0"/>
              <a:cs typeface="Times New Roman" pitchFamily="18" charset="0"/>
            </a:endParaRPr>
          </a:p>
        </p:txBody>
      </p:sp>
      <p:sp>
        <p:nvSpPr>
          <p:cNvPr id="6" name="Textfeld 39"/>
          <p:cNvSpPr txBox="1">
            <a:spLocks noChangeArrowheads="1"/>
          </p:cNvSpPr>
          <p:nvPr/>
        </p:nvSpPr>
        <p:spPr bwMode="auto">
          <a:xfrm>
            <a:off x="192708" y="211486"/>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Submitted by the IWG on </a:t>
            </a:r>
            <a:r>
              <a:rPr lang="en-US" sz="1200" dirty="0" smtClean="0">
                <a:solidFill>
                  <a:schemeClr val="bg1"/>
                </a:solidFill>
                <a:latin typeface="Times New Roman" pitchFamily="18" charset="0"/>
                <a:cs typeface="Times New Roman" pitchFamily="18" charset="0"/>
              </a:rPr>
              <a:t>PMP</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886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36588" y="1612900"/>
            <a:ext cx="7870825" cy="553998"/>
          </a:xfrm>
        </p:spPr>
        <p:txBody>
          <a:bodyPr/>
          <a:lstStyle/>
          <a:p>
            <a:pPr algn="ctr"/>
            <a:r>
              <a:rPr lang="en-US" altLang="en-US" sz="3600" dirty="0" smtClean="0"/>
              <a:t>Exhaust particle emissions</a:t>
            </a:r>
            <a:endParaRPr lang="en-IE" altLang="en-US" sz="3600" dirty="0" smtClean="0"/>
          </a:p>
        </p:txBody>
      </p:sp>
      <p:sp>
        <p:nvSpPr>
          <p:cNvPr id="4099" name="Content Placeholder 2"/>
          <p:cNvSpPr>
            <a:spLocks noGrp="1"/>
          </p:cNvSpPr>
          <p:nvPr>
            <p:ph idx="1"/>
          </p:nvPr>
        </p:nvSpPr>
        <p:spPr>
          <a:xfrm>
            <a:off x="622685" y="2967718"/>
            <a:ext cx="8260057" cy="1292662"/>
          </a:xfrm>
        </p:spPr>
        <p:txBody>
          <a:bodyPr/>
          <a:lstStyle/>
          <a:p>
            <a:pPr defTabSz="825500">
              <a:lnSpc>
                <a:spcPct val="100000"/>
              </a:lnSpc>
              <a:spcAft>
                <a:spcPct val="40000"/>
              </a:spcAft>
              <a:buClr>
                <a:srgbClr val="002060"/>
              </a:buClr>
              <a:buSzPct val="115000"/>
            </a:pPr>
            <a:r>
              <a:rPr lang="en-IE" altLang="en-US" sz="2800" kern="1200" dirty="0" smtClean="0">
                <a:solidFill>
                  <a:srgbClr val="0F5494"/>
                </a:solidFill>
                <a:latin typeface="Verdana" pitchFamily="34" charset="0"/>
                <a:cs typeface="+mn-cs"/>
              </a:rPr>
              <a:t>(Solid particles generated by the combustion process in internal combustion engines)</a:t>
            </a:r>
            <a:endParaRPr lang="en-IE" altLang="en-US" sz="2800" kern="1200" dirty="0">
              <a:solidFill>
                <a:srgbClr val="0F5494"/>
              </a:solidFill>
              <a:latin typeface="Verdana" pitchFamily="34" charset="0"/>
              <a:cs typeface="+mn-cs"/>
            </a:endParaRPr>
          </a:p>
        </p:txBody>
      </p:sp>
    </p:spTree>
    <p:extLst>
      <p:ext uri="{BB962C8B-B14F-4D97-AF65-F5344CB8AC3E}">
        <p14:creationId xmlns:p14="http://schemas.microsoft.com/office/powerpoint/2010/main" val="68720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288" y="1052736"/>
            <a:ext cx="8229600" cy="936625"/>
          </a:xfrm>
        </p:spPr>
        <p:txBody>
          <a:bodyPr/>
          <a:lstStyle/>
          <a:p>
            <a:r>
              <a:rPr lang="en-US" altLang="en-US" dirty="0" smtClean="0"/>
              <a:t>NRMM</a:t>
            </a:r>
            <a:endParaRPr lang="en-IE" altLang="en-US" dirty="0" smtClean="0"/>
          </a:p>
        </p:txBody>
      </p:sp>
      <p:sp>
        <p:nvSpPr>
          <p:cNvPr id="5123" name="Content Placeholder 2"/>
          <p:cNvSpPr>
            <a:spLocks noGrp="1"/>
          </p:cNvSpPr>
          <p:nvPr>
            <p:ph idx="1"/>
          </p:nvPr>
        </p:nvSpPr>
        <p:spPr>
          <a:xfrm>
            <a:off x="197644" y="1597518"/>
            <a:ext cx="8748712" cy="4893647"/>
          </a:xfrm>
        </p:spPr>
        <p:txBody>
          <a:bodyPr/>
          <a:lstStyle/>
          <a:p>
            <a:pPr marL="0" indent="0" defTabSz="825500">
              <a:lnSpc>
                <a:spcPct val="100000"/>
              </a:lnSpc>
              <a:spcAft>
                <a:spcPts val="1200"/>
              </a:spcAft>
              <a:buClr>
                <a:srgbClr val="002060"/>
              </a:buClr>
              <a:buSzPct val="115000"/>
              <a:buFont typeface="Verdana" pitchFamily="34" charset="0"/>
              <a:buNone/>
            </a:pPr>
            <a:r>
              <a:rPr lang="en-US" altLang="en-US" sz="2400" kern="1200" dirty="0">
                <a:solidFill>
                  <a:srgbClr val="0F5494"/>
                </a:solidFill>
                <a:latin typeface="Verdana" pitchFamily="34" charset="0"/>
                <a:cs typeface="+mn-cs"/>
              </a:rPr>
              <a:t>In agreement with the </a:t>
            </a:r>
            <a:r>
              <a:rPr lang="en-US" altLang="en-US" sz="2400" kern="1200" dirty="0" err="1">
                <a:solidFill>
                  <a:srgbClr val="0F5494"/>
                </a:solidFill>
                <a:latin typeface="Verdana" pitchFamily="34" charset="0"/>
                <a:cs typeface="+mn-cs"/>
              </a:rPr>
              <a:t>ToR</a:t>
            </a:r>
            <a:r>
              <a:rPr lang="en-US" altLang="en-US" sz="2400" kern="1200" dirty="0">
                <a:solidFill>
                  <a:srgbClr val="0F5494"/>
                </a:solidFill>
                <a:latin typeface="Verdana" pitchFamily="34" charset="0"/>
                <a:cs typeface="+mn-cs"/>
              </a:rPr>
              <a:t>, two documents were produced:   </a:t>
            </a:r>
          </a:p>
          <a:p>
            <a:pPr marL="623888" indent="-361950" defTabSz="825500">
              <a:lnSpc>
                <a:spcPct val="100000"/>
              </a:lnSpc>
              <a:spcAft>
                <a:spcPts val="1200"/>
              </a:spcAft>
              <a:buClr>
                <a:srgbClr val="002060"/>
              </a:buClr>
              <a:buSzPct val="115000"/>
              <a:buFont typeface="Arial" charset="0"/>
              <a:buChar char="•"/>
            </a:pPr>
            <a:r>
              <a:rPr lang="en-IE" altLang="en-US" sz="2400" kern="1200" dirty="0">
                <a:solidFill>
                  <a:srgbClr val="0F5494"/>
                </a:solidFill>
                <a:latin typeface="Verdana" pitchFamily="34" charset="0"/>
                <a:cs typeface="+mn-cs"/>
              </a:rPr>
              <a:t>Potential issues related to the measurement of PN (30th session – Presentation from Ricardo)</a:t>
            </a:r>
          </a:p>
          <a:p>
            <a:pPr marL="623888" indent="-361950" defTabSz="825500">
              <a:lnSpc>
                <a:spcPct val="100000"/>
              </a:lnSpc>
              <a:spcAft>
                <a:spcPts val="1200"/>
              </a:spcAft>
              <a:buClr>
                <a:srgbClr val="002060"/>
              </a:buClr>
              <a:buSzPct val="115000"/>
              <a:buFont typeface="Arial" charset="0"/>
              <a:buChar char="•"/>
            </a:pPr>
            <a:r>
              <a:rPr lang="en-US" altLang="en-US" sz="2400" kern="1200" dirty="0">
                <a:solidFill>
                  <a:srgbClr val="0F5494"/>
                </a:solidFill>
                <a:latin typeface="Verdana" pitchFamily="34" charset="0"/>
                <a:cs typeface="+mn-cs"/>
              </a:rPr>
              <a:t>Guidance for PN testing (31st)</a:t>
            </a:r>
          </a:p>
          <a:p>
            <a:pPr marL="0" indent="0" defTabSz="825500">
              <a:lnSpc>
                <a:spcPct val="100000"/>
              </a:lnSpc>
              <a:spcAft>
                <a:spcPct val="40000"/>
              </a:spcAft>
              <a:buClr>
                <a:srgbClr val="002060"/>
              </a:buClr>
              <a:buSzPct val="115000"/>
              <a:buFont typeface="Verdana" pitchFamily="34" charset="0"/>
              <a:buNone/>
            </a:pPr>
            <a:r>
              <a:rPr lang="en-IE" altLang="en-US" sz="2400" kern="1200" dirty="0" smtClean="0">
                <a:solidFill>
                  <a:srgbClr val="0F5494"/>
                </a:solidFill>
                <a:latin typeface="Verdana" pitchFamily="34" charset="0"/>
                <a:cs typeface="+mn-cs"/>
              </a:rPr>
              <a:t>Due </a:t>
            </a:r>
            <a:r>
              <a:rPr lang="en-IE" altLang="en-US" sz="2400" kern="1200" dirty="0">
                <a:solidFill>
                  <a:srgbClr val="0F5494"/>
                </a:solidFill>
                <a:latin typeface="Verdana" pitchFamily="34" charset="0"/>
                <a:cs typeface="+mn-cs"/>
              </a:rPr>
              <a:t>to the presentation </a:t>
            </a:r>
            <a:r>
              <a:rPr lang="en-IE" altLang="en-US" sz="2000" kern="1200" dirty="0">
                <a:solidFill>
                  <a:srgbClr val="0F5494"/>
                </a:solidFill>
                <a:latin typeface="Verdana" pitchFamily="34" charset="0"/>
                <a:cs typeface="+mn-cs"/>
              </a:rPr>
              <a:t>(25.09.2014)</a:t>
            </a:r>
            <a:r>
              <a:rPr lang="en-IE" altLang="en-US" sz="2400" kern="1200" dirty="0">
                <a:solidFill>
                  <a:srgbClr val="0F5494"/>
                </a:solidFill>
                <a:latin typeface="Verdana" pitchFamily="34" charset="0"/>
                <a:cs typeface="+mn-cs"/>
              </a:rPr>
              <a:t> of the proposal for a new Regulation on emissions from NRMM engines, it was decided, in agreement with </a:t>
            </a:r>
            <a:r>
              <a:rPr lang="en-IE" altLang="en-US" sz="2400" kern="1200" dirty="0" smtClean="0">
                <a:solidFill>
                  <a:srgbClr val="0F5494"/>
                </a:solidFill>
                <a:latin typeface="Verdana" pitchFamily="34" charset="0"/>
                <a:cs typeface="+mn-cs"/>
              </a:rPr>
              <a:t>DG-ENTR and the members of the group, </a:t>
            </a:r>
            <a:r>
              <a:rPr lang="en-IE" altLang="en-US" sz="2400" kern="1200" dirty="0">
                <a:solidFill>
                  <a:srgbClr val="0F5494"/>
                </a:solidFill>
                <a:latin typeface="Verdana" pitchFamily="34" charset="0"/>
                <a:cs typeface="+mn-cs"/>
              </a:rPr>
              <a:t>to stop the activities on this topic at PMP level. In case of issues related to the measurement procedure the PMP could resume the work on NRMM </a:t>
            </a:r>
          </a:p>
        </p:txBody>
      </p:sp>
    </p:spTree>
    <p:extLst>
      <p:ext uri="{BB962C8B-B14F-4D97-AF65-F5344CB8AC3E}">
        <p14:creationId xmlns:p14="http://schemas.microsoft.com/office/powerpoint/2010/main" val="1596417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36588" y="1438732"/>
            <a:ext cx="7870825" cy="430213"/>
          </a:xfrm>
        </p:spPr>
        <p:txBody>
          <a:bodyPr/>
          <a:lstStyle/>
          <a:p>
            <a:r>
              <a:rPr lang="en-US" altLang="en-US" dirty="0" smtClean="0"/>
              <a:t>Regeneration</a:t>
            </a:r>
            <a:endParaRPr lang="en-IE" altLang="en-US" dirty="0" smtClean="0"/>
          </a:p>
        </p:txBody>
      </p:sp>
      <p:sp>
        <p:nvSpPr>
          <p:cNvPr id="6147" name="Content Placeholder 2"/>
          <p:cNvSpPr>
            <a:spLocks noGrp="1"/>
          </p:cNvSpPr>
          <p:nvPr>
            <p:ph idx="1"/>
          </p:nvPr>
        </p:nvSpPr>
        <p:spPr>
          <a:xfrm>
            <a:off x="637199" y="2154923"/>
            <a:ext cx="8260057" cy="4154984"/>
          </a:xfrm>
        </p:spPr>
        <p:txBody>
          <a:bodyPr/>
          <a:lstStyle/>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IE" altLang="en-US" sz="2400" kern="1200" dirty="0">
                <a:solidFill>
                  <a:srgbClr val="0F5494"/>
                </a:solidFill>
                <a:latin typeface="Verdana" pitchFamily="34" charset="0"/>
                <a:cs typeface="+mn-cs"/>
              </a:rPr>
              <a:t>Presentation on potential issues related to the measurement of PN during regeneration (30th)</a:t>
            </a:r>
          </a:p>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a:solidFill>
                  <a:srgbClr val="0F5494"/>
                </a:solidFill>
                <a:latin typeface="Verdana" pitchFamily="34" charset="0"/>
                <a:cs typeface="+mn-cs"/>
              </a:rPr>
              <a:t>Summary of potential areas of investigation (30th)</a:t>
            </a:r>
          </a:p>
          <a:p>
            <a:pPr marL="536575" lvl="2" indent="-307975" defTabSz="825500">
              <a:lnSpc>
                <a:spcPct val="100000"/>
              </a:lnSpc>
              <a:spcAft>
                <a:spcPts val="1200"/>
              </a:spcAft>
              <a:buClr>
                <a:srgbClr val="002060"/>
              </a:buClr>
              <a:buSzPct val="115000"/>
              <a:buFont typeface="Courier New" panose="02070309020205020404" pitchFamily="49" charset="0"/>
              <a:buChar char="o"/>
              <a:tabLst>
                <a:tab pos="536575" algn="l"/>
              </a:tabLst>
            </a:pPr>
            <a:r>
              <a:rPr lang="en-US" altLang="en-US" sz="2200" i="1" kern="1200" dirty="0">
                <a:solidFill>
                  <a:srgbClr val="0F5494"/>
                </a:solidFill>
                <a:latin typeface="Verdana" pitchFamily="34" charset="0"/>
                <a:cs typeface="+mn-cs"/>
              </a:rPr>
              <a:t>Euro 6 vehicles, robustness of PMP, emission </a:t>
            </a:r>
            <a:r>
              <a:rPr lang="en-US" altLang="en-US" sz="2200" i="1" kern="1200" dirty="0" smtClean="0">
                <a:solidFill>
                  <a:srgbClr val="0F5494"/>
                </a:solidFill>
                <a:latin typeface="Verdana" pitchFamily="34" charset="0"/>
                <a:cs typeface="+mn-cs"/>
              </a:rPr>
              <a:t>levels</a:t>
            </a:r>
          </a:p>
          <a:p>
            <a:pPr marL="536575" lvl="2" indent="-307975" defTabSz="825500">
              <a:lnSpc>
                <a:spcPct val="100000"/>
              </a:lnSpc>
              <a:spcAft>
                <a:spcPts val="1200"/>
              </a:spcAft>
              <a:buClr>
                <a:srgbClr val="002060"/>
              </a:buClr>
              <a:buSzPct val="115000"/>
              <a:buFont typeface="Courier New" panose="02070309020205020404" pitchFamily="49" charset="0"/>
              <a:buChar char="o"/>
              <a:tabLst>
                <a:tab pos="536575" algn="l"/>
              </a:tabLst>
            </a:pPr>
            <a:r>
              <a:rPr lang="en-US" altLang="en-US" sz="2200" i="1" kern="1200" dirty="0">
                <a:solidFill>
                  <a:srgbClr val="0F5494"/>
                </a:solidFill>
                <a:latin typeface="Verdana" pitchFamily="34" charset="0"/>
              </a:rPr>
              <a:t>Preliminary tests at JRC confirm robustness of </a:t>
            </a:r>
            <a:r>
              <a:rPr lang="en-US" altLang="en-US" sz="2200" i="1" kern="1200" dirty="0" smtClean="0">
                <a:solidFill>
                  <a:srgbClr val="0F5494"/>
                </a:solidFill>
                <a:latin typeface="Verdana" pitchFamily="34" charset="0"/>
              </a:rPr>
              <a:t>PMP</a:t>
            </a:r>
            <a:endParaRPr lang="en-US" altLang="en-US" sz="2200" i="1" kern="1200" dirty="0">
              <a:solidFill>
                <a:srgbClr val="0F5494"/>
              </a:solidFill>
              <a:latin typeface="Verdana" pitchFamily="34" charset="0"/>
              <a:cs typeface="+mn-cs"/>
            </a:endParaRPr>
          </a:p>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a:solidFill>
                  <a:srgbClr val="0F5494"/>
                </a:solidFill>
                <a:latin typeface="Verdana" pitchFamily="34" charset="0"/>
                <a:cs typeface="+mn-cs"/>
              </a:rPr>
              <a:t>Proposal of experimental plan at JRC (31st)</a:t>
            </a:r>
          </a:p>
          <a:p>
            <a:pPr marL="536575" lvl="2" indent="-307975" defTabSz="825500">
              <a:lnSpc>
                <a:spcPct val="100000"/>
              </a:lnSpc>
              <a:spcAft>
                <a:spcPts val="1200"/>
              </a:spcAft>
              <a:buClr>
                <a:srgbClr val="002060"/>
              </a:buClr>
              <a:buSzPct val="115000"/>
              <a:buFont typeface="Courier New" panose="02070309020205020404" pitchFamily="49" charset="0"/>
              <a:buChar char="o"/>
              <a:tabLst>
                <a:tab pos="536575" algn="l"/>
              </a:tabLst>
            </a:pPr>
            <a:r>
              <a:rPr lang="en-US" altLang="en-US" sz="2200" i="1" kern="1200" dirty="0">
                <a:solidFill>
                  <a:srgbClr val="0F5494"/>
                </a:solidFill>
                <a:latin typeface="Verdana" pitchFamily="34" charset="0"/>
                <a:cs typeface="+mn-cs"/>
              </a:rPr>
              <a:t>WLTP input if regeneration at the end of the test</a:t>
            </a:r>
          </a:p>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smtClean="0">
                <a:solidFill>
                  <a:srgbClr val="0F5494"/>
                </a:solidFill>
                <a:latin typeface="Verdana" pitchFamily="34" charset="0"/>
                <a:cs typeface="+mn-cs"/>
              </a:rPr>
              <a:t>Request </a:t>
            </a:r>
            <a:r>
              <a:rPr lang="en-US" altLang="en-US" sz="2400" kern="1200" dirty="0">
                <a:solidFill>
                  <a:srgbClr val="0F5494"/>
                </a:solidFill>
                <a:latin typeface="Verdana" pitchFamily="34" charset="0"/>
                <a:cs typeface="+mn-cs"/>
              </a:rPr>
              <a:t>from WLTP group to address specific issues? </a:t>
            </a:r>
            <a:endParaRPr lang="en-IE" altLang="en-US" sz="2400" kern="1200" dirty="0">
              <a:solidFill>
                <a:srgbClr val="0F5494"/>
              </a:solidFill>
              <a:latin typeface="Verdana" pitchFamily="34" charset="0"/>
              <a:cs typeface="+mn-cs"/>
            </a:endParaRPr>
          </a:p>
        </p:txBody>
      </p:sp>
    </p:spTree>
    <p:extLst>
      <p:ext uri="{BB962C8B-B14F-4D97-AF65-F5344CB8AC3E}">
        <p14:creationId xmlns:p14="http://schemas.microsoft.com/office/powerpoint/2010/main" val="8094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Calibration of PN systems</a:t>
            </a:r>
            <a:endParaRPr lang="en-IE" altLang="en-US" smtClean="0"/>
          </a:p>
        </p:txBody>
      </p:sp>
      <p:sp>
        <p:nvSpPr>
          <p:cNvPr id="7171" name="Content Placeholder 2"/>
          <p:cNvSpPr>
            <a:spLocks noGrp="1"/>
          </p:cNvSpPr>
          <p:nvPr>
            <p:ph idx="1"/>
          </p:nvPr>
        </p:nvSpPr>
        <p:spPr>
          <a:xfrm>
            <a:off x="637200" y="2416175"/>
            <a:ext cx="7869600" cy="3142796"/>
          </a:xfrm>
        </p:spPr>
        <p:txBody>
          <a:bodyPr/>
          <a:lstStyle/>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a:solidFill>
                  <a:srgbClr val="0F5494"/>
                </a:solidFill>
                <a:latin typeface="Verdana" pitchFamily="34" charset="0"/>
                <a:cs typeface="+mn-cs"/>
              </a:rPr>
              <a:t>Review of open issues (30th) </a:t>
            </a:r>
          </a:p>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a:solidFill>
                  <a:srgbClr val="0F5494"/>
                </a:solidFill>
                <a:latin typeface="Verdana" pitchFamily="34" charset="0"/>
                <a:cs typeface="+mn-cs"/>
              </a:rPr>
              <a:t>Presentation of key areas for improving the calibration procedure (33rd</a:t>
            </a:r>
            <a:r>
              <a:rPr lang="en-US" altLang="en-US" sz="2400" kern="1200" dirty="0" smtClean="0">
                <a:solidFill>
                  <a:srgbClr val="0F5494"/>
                </a:solidFill>
                <a:latin typeface="Verdana" pitchFamily="34" charset="0"/>
                <a:cs typeface="+mn-cs"/>
              </a:rPr>
              <a:t>)</a:t>
            </a:r>
            <a:endParaRPr lang="en-US" altLang="en-US" sz="2400" kern="1200" dirty="0">
              <a:solidFill>
                <a:srgbClr val="0F5494"/>
              </a:solidFill>
              <a:latin typeface="Verdana" pitchFamily="34" charset="0"/>
              <a:cs typeface="+mn-cs"/>
            </a:endParaRPr>
          </a:p>
          <a:p>
            <a:pPr marL="363538" indent="-363538" defTabSz="825500">
              <a:lnSpc>
                <a:spcPct val="100000"/>
              </a:lnSpc>
              <a:spcAft>
                <a:spcPts val="1200"/>
              </a:spcAft>
              <a:buClr>
                <a:srgbClr val="002060"/>
              </a:buClr>
              <a:buSzPct val="145000"/>
              <a:buFont typeface="Arial" panose="020B0604020202020204" pitchFamily="34" charset="0"/>
              <a:buChar char="•"/>
              <a:tabLst>
                <a:tab pos="363538" algn="l"/>
              </a:tabLst>
            </a:pPr>
            <a:r>
              <a:rPr lang="en-US" altLang="en-US" sz="2400" kern="1200" dirty="0">
                <a:solidFill>
                  <a:srgbClr val="0F5494"/>
                </a:solidFill>
                <a:latin typeface="Verdana" pitchFamily="34" charset="0"/>
                <a:cs typeface="+mn-cs"/>
              </a:rPr>
              <a:t>JRC has prepared a questionnaire for optimizing procedures and minimizing areas of future investigation</a:t>
            </a:r>
            <a:endParaRPr lang="en-IE" altLang="en-US" sz="2400" kern="1200" dirty="0">
              <a:solidFill>
                <a:srgbClr val="0F5494"/>
              </a:solidFill>
              <a:latin typeface="Verdana" pitchFamily="34" charset="0"/>
              <a:cs typeface="+mn-cs"/>
            </a:endParaRPr>
          </a:p>
        </p:txBody>
      </p:sp>
    </p:spTree>
    <p:extLst>
      <p:ext uri="{BB962C8B-B14F-4D97-AF65-F5344CB8AC3E}">
        <p14:creationId xmlns:p14="http://schemas.microsoft.com/office/powerpoint/2010/main" val="418315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36588" y="1264564"/>
            <a:ext cx="7870825" cy="430213"/>
          </a:xfrm>
        </p:spPr>
        <p:txBody>
          <a:bodyPr/>
          <a:lstStyle/>
          <a:p>
            <a:r>
              <a:rPr lang="en-US" altLang="en-US" dirty="0" smtClean="0"/>
              <a:t>Sub23nm measurements</a:t>
            </a:r>
            <a:endParaRPr lang="en-IE" altLang="en-US" dirty="0" smtClean="0"/>
          </a:p>
        </p:txBody>
      </p:sp>
      <p:sp>
        <p:nvSpPr>
          <p:cNvPr id="8195" name="Content Placeholder 2"/>
          <p:cNvSpPr>
            <a:spLocks noGrp="1"/>
          </p:cNvSpPr>
          <p:nvPr>
            <p:ph idx="1"/>
          </p:nvPr>
        </p:nvSpPr>
        <p:spPr>
          <a:xfrm>
            <a:off x="348343" y="1828800"/>
            <a:ext cx="8679543" cy="4878259"/>
          </a:xfrm>
        </p:spPr>
        <p:txBody>
          <a:bodyPr/>
          <a:lstStyle/>
          <a:p>
            <a:pPr defTabSz="825500">
              <a:lnSpc>
                <a:spcPct val="100000"/>
              </a:lnSpc>
              <a:spcAft>
                <a:spcPts val="1200"/>
              </a:spcAft>
              <a:buClr>
                <a:srgbClr val="002060"/>
              </a:buClr>
              <a:buSzPct val="115000"/>
            </a:pPr>
            <a:r>
              <a:rPr lang="en-US" altLang="en-US" sz="2400" u="sng" kern="1200" dirty="0">
                <a:solidFill>
                  <a:srgbClr val="0F5494"/>
                </a:solidFill>
                <a:latin typeface="Verdana" pitchFamily="34" charset="0"/>
                <a:cs typeface="+mn-cs"/>
              </a:rPr>
              <a:t>Is there a need?</a:t>
            </a:r>
          </a:p>
          <a:p>
            <a:pPr marL="1349375" lvl="3" indent="-449263" defTabSz="825500">
              <a:lnSpc>
                <a:spcPct val="100000"/>
              </a:lnSpc>
              <a:spcAft>
                <a:spcPts val="600"/>
              </a:spcAft>
              <a:buClr>
                <a:srgbClr val="002060"/>
              </a:buClr>
              <a:buSzPct val="115000"/>
              <a:buFont typeface="Courier New" panose="02070309020205020404" pitchFamily="49" charset="0"/>
              <a:buChar char="o"/>
            </a:pPr>
            <a:r>
              <a:rPr lang="en-US" altLang="en-US" sz="2000" i="1" kern="1200" dirty="0" smtClean="0">
                <a:solidFill>
                  <a:srgbClr val="0F5494"/>
                </a:solidFill>
                <a:latin typeface="Verdana" pitchFamily="34" charset="0"/>
                <a:cs typeface="+mn-cs"/>
              </a:rPr>
              <a:t>There </a:t>
            </a:r>
            <a:r>
              <a:rPr lang="en-US" altLang="en-US" sz="2000" i="1" kern="1200" dirty="0">
                <a:solidFill>
                  <a:srgbClr val="0F5494"/>
                </a:solidFill>
                <a:latin typeface="Verdana" pitchFamily="34" charset="0"/>
                <a:cs typeface="+mn-cs"/>
              </a:rPr>
              <a:t>are particles &lt;</a:t>
            </a:r>
            <a:r>
              <a:rPr lang="en-US" altLang="en-US" sz="2000" i="1" kern="1200" dirty="0" smtClean="0">
                <a:solidFill>
                  <a:srgbClr val="0F5494"/>
                </a:solidFill>
                <a:latin typeface="Verdana" pitchFamily="34" charset="0"/>
                <a:cs typeface="+mn-cs"/>
              </a:rPr>
              <a:t>23nm - Sometimes </a:t>
            </a:r>
            <a:r>
              <a:rPr lang="en-US" altLang="en-US" sz="2000" i="1" kern="1200" dirty="0">
                <a:solidFill>
                  <a:srgbClr val="0F5494"/>
                </a:solidFill>
                <a:latin typeface="Verdana" pitchFamily="34" charset="0"/>
                <a:cs typeface="+mn-cs"/>
              </a:rPr>
              <a:t>they are an artifact</a:t>
            </a:r>
          </a:p>
          <a:p>
            <a:pPr marL="1349375" lvl="3" indent="-449263" defTabSz="825500">
              <a:lnSpc>
                <a:spcPct val="100000"/>
              </a:lnSpc>
              <a:spcAft>
                <a:spcPts val="600"/>
              </a:spcAft>
              <a:buClr>
                <a:srgbClr val="002060"/>
              </a:buClr>
              <a:buSzPct val="115000"/>
              <a:buFont typeface="Courier New" panose="02070309020205020404" pitchFamily="49" charset="0"/>
              <a:buChar char="o"/>
            </a:pPr>
            <a:r>
              <a:rPr lang="en-US" altLang="en-US" sz="2000" i="1" kern="1200" dirty="0">
                <a:solidFill>
                  <a:srgbClr val="0F5494"/>
                </a:solidFill>
                <a:latin typeface="Verdana" pitchFamily="34" charset="0"/>
                <a:cs typeface="+mn-cs"/>
              </a:rPr>
              <a:t>“Real particles” are on average 30-40% over a test </a:t>
            </a:r>
            <a:r>
              <a:rPr lang="en-US" altLang="en-US" sz="2000" i="1" kern="1200" dirty="0" smtClean="0">
                <a:solidFill>
                  <a:srgbClr val="0F5494"/>
                </a:solidFill>
                <a:latin typeface="Verdana" pitchFamily="34" charset="0"/>
                <a:cs typeface="+mn-cs"/>
              </a:rPr>
              <a:t>cycle</a:t>
            </a:r>
            <a:endParaRPr lang="en-US" altLang="en-US" sz="2000" kern="1200" dirty="0">
              <a:solidFill>
                <a:srgbClr val="0F5494"/>
              </a:solidFill>
              <a:latin typeface="Verdana" pitchFamily="34" charset="0"/>
              <a:cs typeface="+mn-cs"/>
            </a:endParaRPr>
          </a:p>
          <a:p>
            <a:pPr marL="623888" lvl="1" indent="-361950" defTabSz="825500">
              <a:lnSpc>
                <a:spcPct val="100000"/>
              </a:lnSpc>
              <a:spcAft>
                <a:spcPts val="600"/>
              </a:spcAft>
              <a:buClr>
                <a:srgbClr val="002060"/>
              </a:buClr>
              <a:buSzPct val="115000"/>
              <a:buFont typeface="Arial" charset="0"/>
              <a:buChar char="•"/>
            </a:pPr>
            <a:r>
              <a:rPr lang="en-US" altLang="en-US" sz="2400" kern="1200" dirty="0">
                <a:solidFill>
                  <a:srgbClr val="0F5494"/>
                </a:solidFill>
                <a:latin typeface="Verdana" pitchFamily="34" charset="0"/>
                <a:cs typeface="+mn-cs"/>
              </a:rPr>
              <a:t>Monitoring of newer technologies goes on (at </a:t>
            </a:r>
            <a:r>
              <a:rPr lang="en-US" altLang="en-US" sz="2400" kern="1200" dirty="0" smtClean="0">
                <a:solidFill>
                  <a:srgbClr val="0F5494"/>
                </a:solidFill>
                <a:latin typeface="Verdana" pitchFamily="34" charset="0"/>
                <a:cs typeface="+mn-cs"/>
              </a:rPr>
              <a:t>JRC)</a:t>
            </a:r>
          </a:p>
          <a:p>
            <a:pPr marL="0" lvl="1" indent="0" defTabSz="825500">
              <a:lnSpc>
                <a:spcPct val="100000"/>
              </a:lnSpc>
              <a:spcBef>
                <a:spcPts val="600"/>
              </a:spcBef>
              <a:spcAft>
                <a:spcPts val="1200"/>
              </a:spcAft>
              <a:buClr>
                <a:srgbClr val="002060"/>
              </a:buClr>
              <a:buSzPct val="115000"/>
              <a:buNone/>
            </a:pPr>
            <a:r>
              <a:rPr lang="en-US" altLang="en-US" sz="2400" u="sng" kern="1200" dirty="0" smtClean="0">
                <a:solidFill>
                  <a:srgbClr val="0F5494"/>
                </a:solidFill>
                <a:latin typeface="Verdana" pitchFamily="34" charset="0"/>
                <a:cs typeface="+mn-cs"/>
              </a:rPr>
              <a:t>Can </a:t>
            </a:r>
            <a:r>
              <a:rPr lang="en-US" altLang="en-US" sz="2400" u="sng" kern="1200" dirty="0">
                <a:solidFill>
                  <a:srgbClr val="0F5494"/>
                </a:solidFill>
                <a:latin typeface="Verdana" pitchFamily="34" charset="0"/>
                <a:cs typeface="+mn-cs"/>
              </a:rPr>
              <a:t>we measure &lt;23nm?</a:t>
            </a:r>
          </a:p>
          <a:p>
            <a:pPr marL="1349375" lvl="3" indent="-449263" defTabSz="825500">
              <a:lnSpc>
                <a:spcPct val="100000"/>
              </a:lnSpc>
              <a:spcAft>
                <a:spcPts val="600"/>
              </a:spcAft>
              <a:buClr>
                <a:srgbClr val="002060"/>
              </a:buClr>
              <a:buSzPct val="115000"/>
              <a:buFont typeface="Courier New" panose="02070309020205020404" pitchFamily="49" charset="0"/>
              <a:buChar char="o"/>
            </a:pPr>
            <a:r>
              <a:rPr lang="en-US" altLang="en-US" sz="2000" i="1" kern="1200" dirty="0">
                <a:solidFill>
                  <a:srgbClr val="0F5494"/>
                </a:solidFill>
                <a:latin typeface="Verdana" pitchFamily="34" charset="0"/>
              </a:rPr>
              <a:t>Artifacts were </a:t>
            </a:r>
            <a:r>
              <a:rPr lang="en-US" altLang="en-US" sz="2000" i="1" kern="1200" dirty="0" smtClean="0">
                <a:solidFill>
                  <a:srgbClr val="0F5494"/>
                </a:solidFill>
                <a:latin typeface="Verdana" pitchFamily="34" charset="0"/>
              </a:rPr>
              <a:t>confirmed - Existing </a:t>
            </a:r>
            <a:r>
              <a:rPr lang="en-US" altLang="en-US" sz="2000" i="1" kern="1200" dirty="0">
                <a:solidFill>
                  <a:srgbClr val="0F5494"/>
                </a:solidFill>
                <a:latin typeface="Verdana" pitchFamily="34" charset="0"/>
              </a:rPr>
              <a:t>systems with small modification can measure below 23nm (from 10 </a:t>
            </a:r>
            <a:r>
              <a:rPr lang="en-US" altLang="en-US" sz="2000" i="1" kern="1200" dirty="0" smtClean="0">
                <a:solidFill>
                  <a:srgbClr val="0F5494"/>
                </a:solidFill>
                <a:latin typeface="Verdana" pitchFamily="34" charset="0"/>
              </a:rPr>
              <a:t>nm at least with 100x10 PCRF) </a:t>
            </a:r>
            <a:r>
              <a:rPr lang="en-US" altLang="en-US" sz="2000" i="1" kern="1200" dirty="0">
                <a:solidFill>
                  <a:srgbClr val="0F5494"/>
                </a:solidFill>
                <a:latin typeface="Verdana" pitchFamily="34" charset="0"/>
              </a:rPr>
              <a:t>- Below 10 nm the measurements will have high uncertainty</a:t>
            </a:r>
          </a:p>
          <a:p>
            <a:pPr marL="1349375" lvl="3" indent="-449263" defTabSz="825500">
              <a:lnSpc>
                <a:spcPct val="100000"/>
              </a:lnSpc>
              <a:spcAft>
                <a:spcPts val="600"/>
              </a:spcAft>
              <a:buClr>
                <a:srgbClr val="002060"/>
              </a:buClr>
              <a:buSzPct val="115000"/>
              <a:buFont typeface="Courier New" panose="02070309020205020404" pitchFamily="49" charset="0"/>
              <a:buChar char="o"/>
            </a:pPr>
            <a:r>
              <a:rPr lang="en-US" altLang="en-US" sz="2000" i="1" kern="1200" dirty="0">
                <a:solidFill>
                  <a:srgbClr val="0F5494"/>
                </a:solidFill>
                <a:latin typeface="Verdana" pitchFamily="34" charset="0"/>
              </a:rPr>
              <a:t>From 10 nm some areas need investigation </a:t>
            </a:r>
            <a:r>
              <a:rPr lang="en-US" altLang="en-US" sz="2000" i="1" kern="1200" dirty="0" smtClean="0">
                <a:solidFill>
                  <a:srgbClr val="0F5494"/>
                </a:solidFill>
                <a:latin typeface="Verdana" pitchFamily="34" charset="0"/>
              </a:rPr>
              <a:t>(e.g. PCRF definition, catalytic stripper specs, need </a:t>
            </a:r>
            <a:r>
              <a:rPr lang="en-US" altLang="en-US" sz="2000" i="1" kern="1200" dirty="0">
                <a:solidFill>
                  <a:srgbClr val="0F5494"/>
                </a:solidFill>
                <a:latin typeface="Verdana" pitchFamily="34" charset="0"/>
              </a:rPr>
              <a:t>of </a:t>
            </a:r>
            <a:r>
              <a:rPr lang="en-US" altLang="en-US" sz="2000" i="1" kern="1200" dirty="0" smtClean="0">
                <a:solidFill>
                  <a:srgbClr val="0F5494"/>
                </a:solidFill>
                <a:latin typeface="Verdana" pitchFamily="34" charset="0"/>
              </a:rPr>
              <a:t>new calibration procedure)</a:t>
            </a:r>
            <a:endParaRPr lang="en-US" altLang="en-US" sz="2400" kern="1200" dirty="0">
              <a:solidFill>
                <a:srgbClr val="0F5494"/>
              </a:solidFill>
              <a:latin typeface="Verdana" pitchFamily="34" charset="0"/>
              <a:cs typeface="+mn-cs"/>
            </a:endParaRPr>
          </a:p>
        </p:txBody>
      </p:sp>
    </p:spTree>
    <p:extLst>
      <p:ext uri="{BB962C8B-B14F-4D97-AF65-F5344CB8AC3E}">
        <p14:creationId xmlns:p14="http://schemas.microsoft.com/office/powerpoint/2010/main" val="1821213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1704979"/>
            <a:ext cx="8563428" cy="5062924"/>
          </a:xfrm>
        </p:spPr>
        <p:txBody>
          <a:bodyPr/>
          <a:lstStyle/>
          <a:p>
            <a:pPr marL="449263" lvl="4" indent="-274638">
              <a:lnSpc>
                <a:spcPct val="100000"/>
              </a:lnSpc>
            </a:pPr>
            <a:r>
              <a:rPr lang="nl-NL" sz="2400" kern="1200" dirty="0" smtClean="0">
                <a:solidFill>
                  <a:srgbClr val="0F5494"/>
                </a:solidFill>
                <a:latin typeface="Verdana" pitchFamily="34" charset="0"/>
                <a:cs typeface="+mn-cs"/>
              </a:rPr>
              <a:t>Investigate </a:t>
            </a:r>
            <a:r>
              <a:rPr lang="nl-NL" sz="2400" kern="1200" dirty="0">
                <a:solidFill>
                  <a:srgbClr val="0F5494"/>
                </a:solidFill>
                <a:latin typeface="Verdana" pitchFamily="34" charset="0"/>
                <a:cs typeface="+mn-cs"/>
              </a:rPr>
              <a:t>Particle Number measurements for Non-Road Mobile Machinery exhaust emissions. Prepare report for </a:t>
            </a:r>
            <a:r>
              <a:rPr lang="nl-NL" sz="2400" kern="1200" dirty="0" smtClean="0">
                <a:solidFill>
                  <a:srgbClr val="0F5494"/>
                </a:solidFill>
                <a:latin typeface="Verdana" pitchFamily="34" charset="0"/>
                <a:cs typeface="+mn-cs"/>
              </a:rPr>
              <a:t>GRPE</a:t>
            </a:r>
          </a:p>
          <a:p>
            <a:pPr marL="449263" lvl="4" indent="-274638">
              <a:lnSpc>
                <a:spcPct val="100000"/>
              </a:lnSpc>
              <a:spcBef>
                <a:spcPts val="600"/>
              </a:spcBef>
            </a:pPr>
            <a:r>
              <a:rPr lang="nl-NL" sz="2400" kern="1200" dirty="0" smtClean="0">
                <a:solidFill>
                  <a:srgbClr val="0F5494"/>
                </a:solidFill>
                <a:latin typeface="Verdana" pitchFamily="34" charset="0"/>
                <a:cs typeface="+mn-cs"/>
              </a:rPr>
              <a:t>Engine </a:t>
            </a:r>
            <a:r>
              <a:rPr lang="nl-NL" sz="2400" kern="1200" dirty="0">
                <a:solidFill>
                  <a:srgbClr val="0F5494"/>
                </a:solidFill>
                <a:latin typeface="Verdana" pitchFamily="34" charset="0"/>
                <a:cs typeface="+mn-cs"/>
              </a:rPr>
              <a:t>Dyno Raw exhaust PN measurements for heavy duty for use at Type Approval </a:t>
            </a:r>
            <a:r>
              <a:rPr lang="nl-NL" sz="2000" kern="1200" dirty="0" smtClean="0">
                <a:solidFill>
                  <a:srgbClr val="0F5494"/>
                </a:solidFill>
                <a:latin typeface="Verdana" pitchFamily="34" charset="0"/>
                <a:cs typeface="+mn-cs"/>
              </a:rPr>
              <a:t>(to be used as an alternative option to those already exisitng)</a:t>
            </a:r>
            <a:r>
              <a:rPr lang="nl-NL" sz="2400" kern="1200" dirty="0" smtClean="0">
                <a:solidFill>
                  <a:srgbClr val="0F5494"/>
                </a:solidFill>
                <a:latin typeface="Verdana" pitchFamily="34" charset="0"/>
                <a:cs typeface="+mn-cs"/>
              </a:rPr>
              <a:t> </a:t>
            </a:r>
          </a:p>
          <a:p>
            <a:pPr marL="685800" lvl="4" indent="0">
              <a:lnSpc>
                <a:spcPct val="100000"/>
              </a:lnSpc>
              <a:buNone/>
            </a:pPr>
            <a:endParaRPr lang="nl-NL" sz="2000" kern="1200" dirty="0">
              <a:solidFill>
                <a:srgbClr val="0F5494"/>
              </a:solidFill>
              <a:latin typeface="Verdana" pitchFamily="34" charset="0"/>
              <a:cs typeface="+mn-cs"/>
            </a:endParaRPr>
          </a:p>
          <a:p>
            <a:pPr marL="685800" lvl="4" indent="0">
              <a:buNone/>
            </a:pPr>
            <a:r>
              <a:rPr lang="en-US" sz="2000" i="1" dirty="0"/>
              <a:t>Is the interest in such topic confirmed</a:t>
            </a:r>
            <a:r>
              <a:rPr lang="en-US" sz="2000" i="1" dirty="0" smtClean="0"/>
              <a:t>? Should </a:t>
            </a:r>
            <a:r>
              <a:rPr lang="en-US" sz="2000" i="1" dirty="0"/>
              <a:t>the PMP group invest resources in addressing it</a:t>
            </a:r>
            <a:r>
              <a:rPr lang="en-US" sz="2000" i="1" dirty="0" smtClean="0"/>
              <a:t>?</a:t>
            </a:r>
          </a:p>
          <a:p>
            <a:pPr marL="685800" lvl="4" indent="0">
              <a:buNone/>
            </a:pPr>
            <a:endParaRPr lang="en-US" sz="2000" i="1" dirty="0"/>
          </a:p>
          <a:p>
            <a:pPr marL="685800" lvl="4" indent="0">
              <a:buNone/>
            </a:pPr>
            <a:r>
              <a:rPr lang="en-US" sz="2000" i="1" dirty="0" smtClean="0"/>
              <a:t>Different views on that – 01 Series of amendments to Reg. 132 already includes such possibility</a:t>
            </a:r>
          </a:p>
          <a:p>
            <a:pPr marL="685800" lvl="4" indent="0">
              <a:buNone/>
            </a:pPr>
            <a:r>
              <a:rPr lang="en-US" sz="2000" i="1" kern="1200" dirty="0" smtClean="0">
                <a:solidFill>
                  <a:srgbClr val="0F5494"/>
                </a:solidFill>
                <a:latin typeface="Verdana" pitchFamily="34" charset="0"/>
                <a:cs typeface="+mn-cs"/>
              </a:rPr>
              <a:t>A first feasibility assessment has been proposed - In any case the impact on measurement variability should be carefully evaluated</a:t>
            </a:r>
            <a:endParaRPr lang="en-US" sz="2000" i="1" kern="1200" dirty="0">
              <a:solidFill>
                <a:srgbClr val="0F5494"/>
              </a:solidFill>
              <a:latin typeface="Verdana" pitchFamily="34" charset="0"/>
              <a:cs typeface="+mn-cs"/>
            </a:endParaRPr>
          </a:p>
        </p:txBody>
      </p:sp>
      <p:sp>
        <p:nvSpPr>
          <p:cNvPr id="4" name="Slide Number Placeholder 3"/>
          <p:cNvSpPr>
            <a:spLocks noGrp="1"/>
          </p:cNvSpPr>
          <p:nvPr>
            <p:ph type="sldNum" sz="quarter" idx="10"/>
          </p:nvPr>
        </p:nvSpPr>
        <p:spPr/>
        <p:txBody>
          <a:bodyPr/>
          <a:lstStyle/>
          <a:p>
            <a:pPr>
              <a:defRPr/>
            </a:pPr>
            <a:fld id="{6F0CCFDD-3B4F-460D-BAFE-64D4EBC31C34}" type="slidenum">
              <a:rPr lang="en-US" smtClean="0"/>
              <a:pPr>
                <a:defRPr/>
              </a:pPr>
              <a:t>15</a:t>
            </a:fld>
            <a:endParaRPr lang="en-US"/>
          </a:p>
        </p:txBody>
      </p:sp>
      <p:sp>
        <p:nvSpPr>
          <p:cNvPr id="6" name="Title 1"/>
          <p:cNvSpPr>
            <a:spLocks noGrp="1"/>
          </p:cNvSpPr>
          <p:nvPr>
            <p:ph type="title"/>
          </p:nvPr>
        </p:nvSpPr>
        <p:spPr>
          <a:xfrm>
            <a:off x="636588" y="1191994"/>
            <a:ext cx="7870825" cy="430213"/>
          </a:xfrm>
        </p:spPr>
        <p:txBody>
          <a:bodyPr/>
          <a:lstStyle/>
          <a:p>
            <a:r>
              <a:rPr lang="en-US" altLang="en-US" dirty="0" err="1" smtClean="0"/>
              <a:t>ToR</a:t>
            </a:r>
            <a:r>
              <a:rPr lang="en-US" altLang="en-US" dirty="0" smtClean="0"/>
              <a:t> – Extension of scope</a:t>
            </a:r>
            <a:endParaRPr lang="en-IE" altLang="en-US" dirty="0" smtClean="0"/>
          </a:p>
        </p:txBody>
      </p:sp>
    </p:spTree>
    <p:extLst>
      <p:ext uri="{BB962C8B-B14F-4D97-AF65-F5344CB8AC3E}">
        <p14:creationId xmlns:p14="http://schemas.microsoft.com/office/powerpoint/2010/main" val="150062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PMP meetings</a:t>
            </a:r>
            <a:endParaRPr lang="en-IE" altLang="en-US" dirty="0" smtClean="0"/>
          </a:p>
        </p:txBody>
      </p:sp>
      <p:sp>
        <p:nvSpPr>
          <p:cNvPr id="4099" name="Content Placeholder 2"/>
          <p:cNvSpPr>
            <a:spLocks noGrp="1"/>
          </p:cNvSpPr>
          <p:nvPr>
            <p:ph idx="1"/>
          </p:nvPr>
        </p:nvSpPr>
        <p:spPr>
          <a:xfrm>
            <a:off x="637200" y="2416175"/>
            <a:ext cx="7869600" cy="2031325"/>
          </a:xfrm>
        </p:spPr>
        <p:txBody>
          <a:bodyPr/>
          <a:lstStyle/>
          <a:p>
            <a:pPr defTabSz="825500">
              <a:spcAft>
                <a:spcPct val="40000"/>
              </a:spcAft>
              <a:buClr>
                <a:srgbClr val="002060"/>
              </a:buClr>
              <a:buSzPct val="115000"/>
            </a:pPr>
            <a:r>
              <a:rPr lang="en-IE" altLang="en-US" sz="2000" kern="1200" dirty="0">
                <a:solidFill>
                  <a:srgbClr val="0F5494"/>
                </a:solidFill>
                <a:latin typeface="Verdana" pitchFamily="34" charset="0"/>
                <a:cs typeface="+mn-cs"/>
              </a:rPr>
              <a:t>2014-04-03: PMP </a:t>
            </a:r>
            <a:r>
              <a:rPr lang="en-IE" altLang="en-US" sz="2000" kern="1200" dirty="0" smtClean="0">
                <a:solidFill>
                  <a:srgbClr val="0F5494"/>
                </a:solidFill>
                <a:latin typeface="Verdana" pitchFamily="34" charset="0"/>
                <a:cs typeface="+mn-cs"/>
              </a:rPr>
              <a:t>30</a:t>
            </a:r>
            <a:r>
              <a:rPr lang="en-IE" altLang="en-US" sz="2000" kern="1200" baseline="30000" dirty="0" smtClean="0">
                <a:solidFill>
                  <a:srgbClr val="0F5494"/>
                </a:solidFill>
                <a:latin typeface="Verdana" pitchFamily="34" charset="0"/>
                <a:cs typeface="+mn-cs"/>
              </a:rPr>
              <a:t>th</a:t>
            </a:r>
            <a:r>
              <a:rPr lang="en-IE" altLang="en-US" sz="2000" kern="1200" dirty="0" smtClean="0">
                <a:solidFill>
                  <a:srgbClr val="0F5494"/>
                </a:solidFill>
                <a:latin typeface="Verdana" pitchFamily="34" charset="0"/>
                <a:cs typeface="+mn-cs"/>
              </a:rPr>
              <a:t> F2F</a:t>
            </a:r>
            <a:endParaRPr lang="en-IE" altLang="en-US" sz="2000" kern="1200" dirty="0">
              <a:solidFill>
                <a:srgbClr val="0F5494"/>
              </a:solidFill>
              <a:latin typeface="Verdana" pitchFamily="34" charset="0"/>
              <a:cs typeface="+mn-cs"/>
            </a:endParaRPr>
          </a:p>
          <a:p>
            <a:pPr defTabSz="825500">
              <a:spcAft>
                <a:spcPct val="40000"/>
              </a:spcAft>
              <a:buClr>
                <a:srgbClr val="002060"/>
              </a:buClr>
              <a:buSzPct val="115000"/>
            </a:pPr>
            <a:r>
              <a:rPr lang="en-IE" altLang="en-US" sz="2000" kern="1200" dirty="0">
                <a:solidFill>
                  <a:srgbClr val="0F5494"/>
                </a:solidFill>
                <a:latin typeface="Verdana" pitchFamily="34" charset="0"/>
                <a:cs typeface="+mn-cs"/>
              </a:rPr>
              <a:t>2014-05-12: PMP 31st </a:t>
            </a:r>
            <a:r>
              <a:rPr lang="en-IE" altLang="en-US" sz="2000" kern="1200" dirty="0" err="1">
                <a:solidFill>
                  <a:srgbClr val="0F5494"/>
                </a:solidFill>
                <a:latin typeface="Verdana" pitchFamily="34" charset="0"/>
                <a:cs typeface="+mn-cs"/>
              </a:rPr>
              <a:t>telco</a:t>
            </a:r>
            <a:endParaRPr lang="en-IE" altLang="en-US" sz="2000" kern="1200" dirty="0">
              <a:solidFill>
                <a:srgbClr val="0F5494"/>
              </a:solidFill>
              <a:latin typeface="Verdana" pitchFamily="34" charset="0"/>
              <a:cs typeface="+mn-cs"/>
            </a:endParaRPr>
          </a:p>
          <a:p>
            <a:pPr defTabSz="825500">
              <a:spcAft>
                <a:spcPct val="40000"/>
              </a:spcAft>
              <a:buClr>
                <a:srgbClr val="002060"/>
              </a:buClr>
              <a:buSzPct val="115000"/>
            </a:pPr>
            <a:r>
              <a:rPr lang="en-IE" altLang="en-US" sz="2000" kern="1200" dirty="0">
                <a:solidFill>
                  <a:srgbClr val="0F5494"/>
                </a:solidFill>
                <a:latin typeface="Verdana" pitchFamily="34" charset="0"/>
                <a:cs typeface="+mn-cs"/>
              </a:rPr>
              <a:t>2014-07-14: PMP 32nd </a:t>
            </a:r>
            <a:r>
              <a:rPr lang="en-IE" altLang="en-US" sz="2000" kern="1200" dirty="0" err="1">
                <a:solidFill>
                  <a:srgbClr val="0F5494"/>
                </a:solidFill>
                <a:latin typeface="Verdana" pitchFamily="34" charset="0"/>
                <a:cs typeface="+mn-cs"/>
              </a:rPr>
              <a:t>telco</a:t>
            </a:r>
            <a:endParaRPr lang="en-IE" altLang="en-US" sz="2000" kern="1200" dirty="0">
              <a:solidFill>
                <a:srgbClr val="0F5494"/>
              </a:solidFill>
              <a:latin typeface="Verdana" pitchFamily="34" charset="0"/>
              <a:cs typeface="+mn-cs"/>
            </a:endParaRPr>
          </a:p>
          <a:p>
            <a:pPr defTabSz="825500">
              <a:spcAft>
                <a:spcPct val="40000"/>
              </a:spcAft>
              <a:buClr>
                <a:srgbClr val="002060"/>
              </a:buClr>
              <a:buSzPct val="115000"/>
            </a:pPr>
            <a:r>
              <a:rPr lang="en-IE" altLang="en-US" sz="2000" kern="1200" dirty="0">
                <a:solidFill>
                  <a:srgbClr val="0F5494"/>
                </a:solidFill>
                <a:latin typeface="Verdana" pitchFamily="34" charset="0"/>
                <a:cs typeface="+mn-cs"/>
              </a:rPr>
              <a:t>2014-09-30: PMP </a:t>
            </a:r>
            <a:r>
              <a:rPr lang="en-IE" altLang="en-US" sz="2000" kern="1200" dirty="0" smtClean="0">
                <a:solidFill>
                  <a:srgbClr val="0F5494"/>
                </a:solidFill>
                <a:latin typeface="Verdana" pitchFamily="34" charset="0"/>
                <a:cs typeface="+mn-cs"/>
              </a:rPr>
              <a:t>33</a:t>
            </a:r>
            <a:r>
              <a:rPr lang="en-IE" altLang="en-US" sz="2000" kern="1200" baseline="30000" dirty="0" smtClean="0">
                <a:solidFill>
                  <a:srgbClr val="0F5494"/>
                </a:solidFill>
                <a:latin typeface="Verdana" pitchFamily="34" charset="0"/>
                <a:cs typeface="+mn-cs"/>
              </a:rPr>
              <a:t>rd </a:t>
            </a:r>
            <a:r>
              <a:rPr lang="en-IE" altLang="en-US" sz="2000" kern="1200" dirty="0" smtClean="0">
                <a:solidFill>
                  <a:srgbClr val="0F5494"/>
                </a:solidFill>
                <a:latin typeface="Verdana" pitchFamily="34" charset="0"/>
                <a:cs typeface="+mn-cs"/>
              </a:rPr>
              <a:t>F2F</a:t>
            </a:r>
          </a:p>
          <a:p>
            <a:pPr defTabSz="825500">
              <a:spcAft>
                <a:spcPct val="40000"/>
              </a:spcAft>
              <a:buClr>
                <a:srgbClr val="002060"/>
              </a:buClr>
              <a:buSzPct val="115000"/>
            </a:pPr>
            <a:r>
              <a:rPr lang="en-IE" altLang="en-US" sz="2000" kern="1200" dirty="0" smtClean="0">
                <a:solidFill>
                  <a:srgbClr val="0F5494"/>
                </a:solidFill>
                <a:latin typeface="Verdana" pitchFamily="34" charset="0"/>
                <a:cs typeface="+mn-cs"/>
              </a:rPr>
              <a:t>2015-01-13: PMP 34</a:t>
            </a:r>
            <a:r>
              <a:rPr lang="en-IE" altLang="en-US" sz="2000" kern="1200" baseline="30000" dirty="0" smtClean="0">
                <a:solidFill>
                  <a:srgbClr val="0F5494"/>
                </a:solidFill>
                <a:latin typeface="Verdana" pitchFamily="34" charset="0"/>
                <a:cs typeface="+mn-cs"/>
              </a:rPr>
              <a:t>th</a:t>
            </a:r>
            <a:r>
              <a:rPr lang="en-IE" altLang="en-US" sz="2000" kern="1200" dirty="0" smtClean="0">
                <a:solidFill>
                  <a:srgbClr val="0F5494"/>
                </a:solidFill>
                <a:latin typeface="Verdana" pitchFamily="34" charset="0"/>
                <a:cs typeface="+mn-cs"/>
              </a:rPr>
              <a:t> F2F</a:t>
            </a:r>
            <a:endParaRPr lang="en-IE" altLang="en-US" sz="2000" kern="1200" dirty="0">
              <a:solidFill>
                <a:srgbClr val="0F5494"/>
              </a:solidFill>
              <a:latin typeface="Verdana" pitchFamily="34" charset="0"/>
              <a:cs typeface="+mn-cs"/>
            </a:endParaRPr>
          </a:p>
        </p:txBody>
      </p:sp>
      <p:sp>
        <p:nvSpPr>
          <p:cNvPr id="4" name="Content Placeholder 2"/>
          <p:cNvSpPr txBox="1">
            <a:spLocks/>
          </p:cNvSpPr>
          <p:nvPr/>
        </p:nvSpPr>
        <p:spPr bwMode="auto">
          <a:xfrm>
            <a:off x="637200" y="4934403"/>
            <a:ext cx="78696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marL="342900" indent="-342900" algn="l" rtl="0" eaLnBrk="0" fontAlgn="base" hangingPunct="0">
              <a:lnSpc>
                <a:spcPts val="2400"/>
              </a:lnSpc>
              <a:spcBef>
                <a:spcPct val="0"/>
              </a:spcBef>
              <a:spcAft>
                <a:spcPct val="0"/>
              </a:spcAft>
              <a:buClr>
                <a:srgbClr val="37ACDE"/>
              </a:buClr>
              <a:buFont typeface="Verdana" pitchFamily="34" charset="0"/>
              <a:defRPr>
                <a:solidFill>
                  <a:srgbClr val="004494"/>
                </a:solidFill>
                <a:latin typeface="Verdana"/>
                <a:ea typeface="ＭＳ Ｐゴシック" pitchFamily="34" charset="-128"/>
                <a:cs typeface="ＭＳ Ｐゴシック" charset="0"/>
              </a:defRPr>
            </a:lvl1pPr>
            <a:lvl2pPr marL="228600" indent="-228600" algn="l" rtl="0" eaLnBrk="0" fontAlgn="base" hangingPunct="0">
              <a:lnSpc>
                <a:spcPts val="2400"/>
              </a:lnSpc>
              <a:spcBef>
                <a:spcPct val="0"/>
              </a:spcBef>
              <a:spcAft>
                <a:spcPct val="0"/>
              </a:spcAft>
              <a:buClr>
                <a:srgbClr val="37ACDE"/>
              </a:buClr>
              <a:buFont typeface="Verdana"/>
              <a:buChar char="•"/>
              <a:defRPr sz="1800" b="0" i="0" baseline="0">
                <a:solidFill>
                  <a:srgbClr val="004494"/>
                </a:solidFill>
                <a:latin typeface="Verdana"/>
                <a:ea typeface="ＭＳ Ｐゴシック" pitchFamily="34" charset="-128"/>
              </a:defRPr>
            </a:lvl2pPr>
            <a:lvl3pPr marL="457200" indent="-228600" algn="l" rtl="0" eaLnBrk="0" fontAlgn="base" hangingPunct="0">
              <a:lnSpc>
                <a:spcPts val="2400"/>
              </a:lnSpc>
              <a:spcBef>
                <a:spcPct val="0"/>
              </a:spcBef>
              <a:spcAft>
                <a:spcPct val="0"/>
              </a:spcAft>
              <a:buClr>
                <a:srgbClr val="37ACDE"/>
              </a:buClr>
              <a:buFont typeface="Wingdings" charset="2"/>
              <a:buChar char="§"/>
              <a:defRPr sz="1600" baseline="0">
                <a:solidFill>
                  <a:srgbClr val="004494"/>
                </a:solidFill>
                <a:latin typeface="Verdana"/>
                <a:ea typeface="ＭＳ Ｐゴシック" pitchFamily="34" charset="-128"/>
              </a:defRPr>
            </a:lvl3pPr>
            <a:lvl4pPr marL="685800" indent="-228600" algn="l" rtl="0" eaLnBrk="0" fontAlgn="base" hangingPunct="0">
              <a:lnSpc>
                <a:spcPts val="2400"/>
              </a:lnSpc>
              <a:spcBef>
                <a:spcPts val="0"/>
              </a:spcBef>
              <a:spcAft>
                <a:spcPct val="0"/>
              </a:spcAft>
              <a:buClr>
                <a:srgbClr val="37ACDE"/>
              </a:buClr>
              <a:buFont typeface="Arial"/>
              <a:buChar char="•"/>
              <a:defRPr sz="1600" baseline="0">
                <a:solidFill>
                  <a:srgbClr val="004494"/>
                </a:solidFill>
                <a:latin typeface="Verdana"/>
                <a:ea typeface="ＭＳ Ｐゴシック" pitchFamily="34" charset="-128"/>
              </a:defRPr>
            </a:lvl4pPr>
            <a:lvl5pPr marL="914400" indent="-228600" algn="l" rtl="0" eaLnBrk="0" fontAlgn="base" hangingPunct="0">
              <a:lnSpc>
                <a:spcPts val="2400"/>
              </a:lnSpc>
              <a:spcBef>
                <a:spcPts val="0"/>
              </a:spcBef>
              <a:spcAft>
                <a:spcPct val="0"/>
              </a:spcAft>
              <a:buClr>
                <a:srgbClr val="37ACDE"/>
              </a:buClr>
              <a:buFont typeface="Verdana"/>
              <a:buChar char="–"/>
              <a:defRPr sz="1600" baseline="0">
                <a:solidFill>
                  <a:srgbClr val="004494"/>
                </a:solidFill>
                <a:latin typeface="Verdana"/>
                <a:ea typeface="ＭＳ Ｐゴシック" pitchFamily="34" charset="-128"/>
              </a:defRPr>
            </a:lvl5pPr>
            <a:lvl6pPr marL="2514600" indent="-228600" algn="l" rtl="0" eaLnBrk="1" fontAlgn="base" hangingPunct="1">
              <a:spcBef>
                <a:spcPct val="20000"/>
              </a:spcBef>
              <a:spcAft>
                <a:spcPct val="0"/>
              </a:spcAft>
              <a:buChar char="»"/>
              <a:defRPr sz="2000">
                <a:solidFill>
                  <a:schemeClr val="tx1"/>
                </a:solidFill>
                <a:latin typeface="Arial" charset="0"/>
                <a:ea typeface="+mn-ea"/>
              </a:defRPr>
            </a:lvl6pPr>
            <a:lvl7pPr marL="2971800" indent="-228600" algn="l" rtl="0" eaLnBrk="1" fontAlgn="base" hangingPunct="1">
              <a:spcBef>
                <a:spcPct val="20000"/>
              </a:spcBef>
              <a:spcAft>
                <a:spcPct val="0"/>
              </a:spcAft>
              <a:buChar char="»"/>
              <a:defRPr sz="2000">
                <a:solidFill>
                  <a:schemeClr val="tx1"/>
                </a:solidFill>
                <a:latin typeface="Arial" charset="0"/>
                <a:ea typeface="+mn-ea"/>
              </a:defRPr>
            </a:lvl7pPr>
            <a:lvl8pPr marL="3429000" indent="-228600" algn="l" rtl="0" eaLnBrk="1" fontAlgn="base" hangingPunct="1">
              <a:spcBef>
                <a:spcPct val="20000"/>
              </a:spcBef>
              <a:spcAft>
                <a:spcPct val="0"/>
              </a:spcAft>
              <a:buChar char="»"/>
              <a:defRPr sz="2000">
                <a:solidFill>
                  <a:schemeClr val="tx1"/>
                </a:solidFill>
                <a:latin typeface="Arial" charset="0"/>
                <a:ea typeface="+mn-ea"/>
              </a:defRPr>
            </a:lvl8pPr>
            <a:lvl9pPr marL="3886200" indent="-228600" algn="l" rtl="0" eaLnBrk="1" fontAlgn="base" hangingPunct="1">
              <a:spcBef>
                <a:spcPct val="20000"/>
              </a:spcBef>
              <a:spcAft>
                <a:spcPct val="0"/>
              </a:spcAft>
              <a:buChar char="»"/>
              <a:defRPr sz="2000">
                <a:solidFill>
                  <a:schemeClr val="tx1"/>
                </a:solidFill>
                <a:latin typeface="Arial" charset="0"/>
                <a:ea typeface="+mn-ea"/>
              </a:defRPr>
            </a:lvl9pPr>
          </a:lstStyle>
          <a:p>
            <a:pPr defTabSz="825500">
              <a:spcAft>
                <a:spcPct val="40000"/>
              </a:spcAft>
              <a:buClr>
                <a:srgbClr val="002060"/>
              </a:buClr>
              <a:buSzPct val="115000"/>
            </a:pPr>
            <a:r>
              <a:rPr lang="en-IE" altLang="en-US" sz="2000" kern="1200" dirty="0" smtClean="0">
                <a:solidFill>
                  <a:srgbClr val="0F5494"/>
                </a:solidFill>
                <a:latin typeface="Verdana" pitchFamily="34" charset="0"/>
                <a:cs typeface="+mn-cs"/>
              </a:rPr>
              <a:t>Next planned meeting:</a:t>
            </a:r>
            <a:r>
              <a:rPr lang="en-IE" altLang="en-US" sz="2000" dirty="0" smtClean="0">
                <a:solidFill>
                  <a:srgbClr val="0F5494"/>
                </a:solidFill>
                <a:latin typeface="Verdana" pitchFamily="34" charset="0"/>
                <a:cs typeface="+mn-cs"/>
              </a:rPr>
              <a:t> </a:t>
            </a:r>
          </a:p>
          <a:p>
            <a:pPr defTabSz="825500">
              <a:spcAft>
                <a:spcPct val="40000"/>
              </a:spcAft>
              <a:buClr>
                <a:srgbClr val="002060"/>
              </a:buClr>
              <a:buSzPct val="115000"/>
            </a:pPr>
            <a:r>
              <a:rPr lang="en-IE" altLang="en-US" sz="2000" b="0" kern="1200" dirty="0" smtClean="0">
                <a:solidFill>
                  <a:srgbClr val="0F5494"/>
                </a:solidFill>
                <a:latin typeface="Verdana" pitchFamily="34" charset="0"/>
                <a:cs typeface="+mn-cs"/>
              </a:rPr>
              <a:t>35</a:t>
            </a:r>
            <a:r>
              <a:rPr lang="en-IE" altLang="en-US" sz="2000" b="0" kern="1200" baseline="30000" dirty="0" smtClean="0">
                <a:solidFill>
                  <a:srgbClr val="0F5494"/>
                </a:solidFill>
                <a:latin typeface="Verdana" pitchFamily="34" charset="0"/>
                <a:cs typeface="+mn-cs"/>
              </a:rPr>
              <a:t>th</a:t>
            </a:r>
            <a:r>
              <a:rPr lang="en-IE" altLang="en-US" sz="2000" b="0" kern="1200" dirty="0" smtClean="0">
                <a:solidFill>
                  <a:srgbClr val="0F5494"/>
                </a:solidFill>
                <a:latin typeface="Verdana" pitchFamily="34" charset="0"/>
                <a:cs typeface="+mn-cs"/>
              </a:rPr>
              <a:t> Meeting – f2f in Brussels</a:t>
            </a:r>
          </a:p>
          <a:p>
            <a:pPr defTabSz="825500">
              <a:spcAft>
                <a:spcPct val="40000"/>
              </a:spcAft>
              <a:buClr>
                <a:srgbClr val="002060"/>
              </a:buClr>
              <a:buSzPct val="115000"/>
            </a:pPr>
            <a:r>
              <a:rPr lang="en-IE" altLang="en-US" sz="2000" b="0" dirty="0" smtClean="0">
                <a:solidFill>
                  <a:srgbClr val="0F5494"/>
                </a:solidFill>
                <a:latin typeface="Verdana" pitchFamily="34" charset="0"/>
                <a:cs typeface="+mn-cs"/>
              </a:rPr>
              <a:t>04 March 2015 – exhaust emission particles</a:t>
            </a:r>
          </a:p>
          <a:p>
            <a:pPr defTabSz="825500">
              <a:spcAft>
                <a:spcPct val="40000"/>
              </a:spcAft>
              <a:buClr>
                <a:srgbClr val="002060"/>
              </a:buClr>
              <a:buSzPct val="115000"/>
            </a:pPr>
            <a:r>
              <a:rPr lang="en-IE" altLang="en-US" sz="2000" b="0" kern="1200" dirty="0" smtClean="0">
                <a:solidFill>
                  <a:srgbClr val="0F5494"/>
                </a:solidFill>
                <a:latin typeface="Verdana" pitchFamily="34" charset="0"/>
                <a:cs typeface="+mn-cs"/>
              </a:rPr>
              <a:t>05 March 2015 – non-exhaust emission particles </a:t>
            </a:r>
            <a:endParaRPr lang="en-IE" altLang="en-US" sz="2000" b="0" kern="1200" dirty="0">
              <a:solidFill>
                <a:srgbClr val="0F5494"/>
              </a:solidFill>
              <a:latin typeface="Verdana" pitchFamily="34" charset="0"/>
              <a:cs typeface="+mn-cs"/>
            </a:endParaRPr>
          </a:p>
        </p:txBody>
      </p:sp>
    </p:spTree>
    <p:extLst>
      <p:ext uri="{BB962C8B-B14F-4D97-AF65-F5344CB8AC3E}">
        <p14:creationId xmlns:p14="http://schemas.microsoft.com/office/powerpoint/2010/main" val="186506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36588" y="1612900"/>
            <a:ext cx="7870825" cy="1107996"/>
          </a:xfrm>
        </p:spPr>
        <p:txBody>
          <a:bodyPr/>
          <a:lstStyle/>
          <a:p>
            <a:pPr algn="ctr"/>
            <a:r>
              <a:rPr lang="en-US" altLang="en-US" sz="3600" dirty="0" smtClean="0"/>
              <a:t>Non-exhaust particle emissions</a:t>
            </a:r>
            <a:endParaRPr lang="en-IE" altLang="en-US" sz="3600" dirty="0" smtClean="0"/>
          </a:p>
        </p:txBody>
      </p:sp>
      <p:sp>
        <p:nvSpPr>
          <p:cNvPr id="4099" name="Content Placeholder 2"/>
          <p:cNvSpPr>
            <a:spLocks noGrp="1"/>
          </p:cNvSpPr>
          <p:nvPr>
            <p:ph idx="1"/>
          </p:nvPr>
        </p:nvSpPr>
        <p:spPr>
          <a:xfrm>
            <a:off x="622686" y="2967718"/>
            <a:ext cx="7869600" cy="861774"/>
          </a:xfrm>
        </p:spPr>
        <p:txBody>
          <a:bodyPr/>
          <a:lstStyle/>
          <a:p>
            <a:pPr defTabSz="825500">
              <a:lnSpc>
                <a:spcPct val="100000"/>
              </a:lnSpc>
              <a:spcAft>
                <a:spcPct val="40000"/>
              </a:spcAft>
              <a:buClr>
                <a:srgbClr val="002060"/>
              </a:buClr>
              <a:buSzPct val="115000"/>
            </a:pPr>
            <a:r>
              <a:rPr lang="en-IE" altLang="en-US" sz="2800" kern="1200" dirty="0" smtClean="0">
                <a:solidFill>
                  <a:srgbClr val="0F5494"/>
                </a:solidFill>
                <a:latin typeface="Verdana" pitchFamily="34" charset="0"/>
                <a:cs typeface="+mn-cs"/>
              </a:rPr>
              <a:t>(Particles generated by brakes and tyre and road wear particles)</a:t>
            </a:r>
            <a:endParaRPr lang="en-IE" altLang="en-US" sz="2800" kern="1200" dirty="0">
              <a:solidFill>
                <a:srgbClr val="0F5494"/>
              </a:solidFill>
              <a:latin typeface="Verdana" pitchFamily="34" charset="0"/>
              <a:cs typeface="+mn-cs"/>
            </a:endParaRPr>
          </a:p>
        </p:txBody>
      </p:sp>
    </p:spTree>
    <p:extLst>
      <p:ext uri="{BB962C8B-B14F-4D97-AF65-F5344CB8AC3E}">
        <p14:creationId xmlns:p14="http://schemas.microsoft.com/office/powerpoint/2010/main" val="381575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38200" y="2292390"/>
            <a:ext cx="8667600" cy="85720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342900" indent="-342900" defTabSz="825500">
              <a:spcAft>
                <a:spcPts val="1200"/>
              </a:spcAft>
              <a:buClr>
                <a:srgbClr val="002060"/>
              </a:buClr>
              <a:buSzPct val="115000"/>
            </a:pPr>
            <a:r>
              <a:rPr lang="en-US" altLang="en-US" sz="2400" b="0" kern="1200" dirty="0">
                <a:solidFill>
                  <a:srgbClr val="0F5494"/>
                </a:solidFill>
                <a:latin typeface="Verdana" pitchFamily="34" charset="0"/>
                <a:cs typeface="+mn-cs"/>
              </a:rPr>
              <a:t>Following the GRPE-69-23 Document (5-6 June 2014) </a:t>
            </a:r>
            <a:r>
              <a:rPr lang="en-IE" altLang="en-US" sz="2400" b="0" kern="1200" dirty="0">
                <a:solidFill>
                  <a:srgbClr val="0F5494"/>
                </a:solidFill>
                <a:latin typeface="Verdana" pitchFamily="34" charset="0"/>
                <a:cs typeface="+mn-cs"/>
              </a:rPr>
              <a:t>the PMP informal Group has focused its work on 4 working items (WI):</a:t>
            </a:r>
            <a:endParaRPr lang="el-GR" altLang="en-US" sz="2400" b="0" kern="1200" dirty="0">
              <a:solidFill>
                <a:srgbClr val="0F5494"/>
              </a:solidFill>
              <a:latin typeface="Verdana" pitchFamily="34" charset="0"/>
              <a:cs typeface="+mn-cs"/>
            </a:endParaRPr>
          </a:p>
        </p:txBody>
      </p:sp>
      <p:sp>
        <p:nvSpPr>
          <p:cNvPr id="4" name="Rectangle 2"/>
          <p:cNvSpPr txBox="1">
            <a:spLocks noChangeArrowheads="1"/>
          </p:cNvSpPr>
          <p:nvPr/>
        </p:nvSpPr>
        <p:spPr bwMode="auto">
          <a:xfrm>
            <a:off x="395288" y="1312863"/>
            <a:ext cx="8353425"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US" altLang="en-US" sz="2800" dirty="0" smtClean="0">
                <a:solidFill>
                  <a:srgbClr val="004494"/>
                </a:solidFill>
                <a:latin typeface="Verdana"/>
                <a:ea typeface="ＭＳ Ｐゴシック" pitchFamily="34" charset="-128"/>
                <a:cs typeface="ＭＳ Ｐゴシック" charset="0"/>
              </a:rPr>
              <a:t>Background</a:t>
            </a:r>
            <a:endParaRPr lang="el-GR" altLang="en-US" sz="2800" dirty="0">
              <a:solidFill>
                <a:srgbClr val="004494"/>
              </a:solidFill>
              <a:latin typeface="Verdana"/>
              <a:ea typeface="ＭＳ Ｐゴシック" pitchFamily="34" charset="-128"/>
              <a:cs typeface="ＭＳ Ｐゴシック" charset="0"/>
            </a:endParaRPr>
          </a:p>
        </p:txBody>
      </p:sp>
      <p:sp>
        <p:nvSpPr>
          <p:cNvPr id="6" name="Text Box 11"/>
          <p:cNvSpPr txBox="1">
            <a:spLocks noChangeArrowheads="1"/>
          </p:cNvSpPr>
          <p:nvPr/>
        </p:nvSpPr>
        <p:spPr bwMode="auto">
          <a:xfrm>
            <a:off x="324713" y="3655244"/>
            <a:ext cx="842400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63538" indent="-363538" defTabSz="825500" eaLnBrk="0" hangingPunct="0">
              <a:spcAft>
                <a:spcPts val="1200"/>
              </a:spcAft>
              <a:buClr>
                <a:srgbClr val="002060"/>
              </a:buClr>
              <a:buSzPct val="145000"/>
              <a:buFont typeface="Arial" panose="020B0604020202020204" pitchFamily="34" charset="0"/>
              <a:buChar char="•"/>
              <a:tabLst>
                <a:tab pos="363538" algn="l"/>
              </a:tabLst>
              <a:defRPr/>
            </a:pPr>
            <a:r>
              <a:rPr lang="en-IE" altLang="en-US" sz="1800" b="0" dirty="0">
                <a:solidFill>
                  <a:srgbClr val="0F5494"/>
                </a:solidFill>
              </a:rPr>
              <a:t>WI-1: Investigation of typical driving patterns and in particular of typical accelerations/decelerations</a:t>
            </a:r>
          </a:p>
          <a:p>
            <a:pPr marL="363538" indent="-363538" defTabSz="825500" eaLnBrk="0" hangingPunct="0">
              <a:spcAft>
                <a:spcPts val="1200"/>
              </a:spcAft>
              <a:buClr>
                <a:srgbClr val="002060"/>
              </a:buClr>
              <a:buSzPct val="145000"/>
              <a:buFont typeface="Arial" panose="020B0604020202020204" pitchFamily="34" charset="0"/>
              <a:buChar char="•"/>
              <a:tabLst>
                <a:tab pos="363538" algn="l"/>
              </a:tabLst>
              <a:defRPr/>
            </a:pPr>
            <a:r>
              <a:rPr lang="en-IE" altLang="en-US" sz="1800" b="0" dirty="0">
                <a:solidFill>
                  <a:srgbClr val="0F5494"/>
                </a:solidFill>
              </a:rPr>
              <a:t>WI-2: Compilation and monitoring of on-going research projects on non-exhaust traffic related particle </a:t>
            </a:r>
            <a:r>
              <a:rPr lang="en-IE" altLang="en-US" sz="1800" b="0" dirty="0" smtClean="0">
                <a:solidFill>
                  <a:srgbClr val="0F5494"/>
                </a:solidFill>
              </a:rPr>
              <a:t>emissions</a:t>
            </a:r>
          </a:p>
          <a:p>
            <a:pPr marL="363538" indent="-363538" defTabSz="825500" eaLnBrk="0" hangingPunct="0">
              <a:spcAft>
                <a:spcPts val="1200"/>
              </a:spcAft>
              <a:buClr>
                <a:srgbClr val="002060"/>
              </a:buClr>
              <a:buSzPct val="145000"/>
              <a:buFont typeface="Arial" panose="020B0604020202020204" pitchFamily="34" charset="0"/>
              <a:buChar char="•"/>
              <a:tabLst>
                <a:tab pos="363538" algn="l"/>
              </a:tabLst>
              <a:defRPr/>
            </a:pPr>
            <a:r>
              <a:rPr lang="en-US" altLang="en-US" sz="1800" b="0" dirty="0">
                <a:solidFill>
                  <a:srgbClr val="0F5494"/>
                </a:solidFill>
              </a:rPr>
              <a:t>WI-3: Networking and exchange of information with experts in the field of non-exhaust traffic related particle emissions</a:t>
            </a:r>
          </a:p>
          <a:p>
            <a:pPr marL="363538" indent="-363538" defTabSz="825500" eaLnBrk="0" hangingPunct="0">
              <a:spcAft>
                <a:spcPts val="1200"/>
              </a:spcAft>
              <a:buClr>
                <a:srgbClr val="002060"/>
              </a:buClr>
              <a:buSzPct val="145000"/>
              <a:buFont typeface="Arial" panose="020B0604020202020204" pitchFamily="34" charset="0"/>
              <a:buChar char="•"/>
              <a:tabLst>
                <a:tab pos="363538" algn="l"/>
              </a:tabLst>
              <a:defRPr/>
            </a:pPr>
            <a:r>
              <a:rPr lang="en-IE" altLang="en-US" sz="1800" b="0" dirty="0">
                <a:solidFill>
                  <a:srgbClr val="0F5494"/>
                </a:solidFill>
              </a:rPr>
              <a:t>WI-4: Development of a set of recommended measurement techniques and sampling </a:t>
            </a:r>
            <a:r>
              <a:rPr lang="en-IE" altLang="en-US" sz="1800" b="0" dirty="0" smtClean="0">
                <a:solidFill>
                  <a:srgbClr val="0F5494"/>
                </a:solidFill>
              </a:rPr>
              <a:t>procedures</a:t>
            </a:r>
            <a:endParaRPr lang="en-US" altLang="en-US" sz="1800" b="0" dirty="0">
              <a:solidFill>
                <a:srgbClr val="0F5494"/>
              </a:solidFill>
            </a:endParaRPr>
          </a:p>
        </p:txBody>
      </p:sp>
    </p:spTree>
    <p:extLst>
      <p:ext uri="{BB962C8B-B14F-4D97-AF65-F5344CB8AC3E}">
        <p14:creationId xmlns:p14="http://schemas.microsoft.com/office/powerpoint/2010/main" val="376288139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6000" y="1341891"/>
            <a:ext cx="889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US" altLang="en-US" sz="2400" dirty="0">
                <a:solidFill>
                  <a:srgbClr val="004494"/>
                </a:solidFill>
                <a:latin typeface="Verdana"/>
                <a:ea typeface="ＭＳ Ｐゴシック" pitchFamily="34" charset="-128"/>
                <a:cs typeface="ＭＳ Ｐゴシック" charset="0"/>
              </a:rPr>
              <a:t>WORKING ITEM 1 - </a:t>
            </a:r>
            <a:r>
              <a:rPr lang="en-IE" altLang="en-US" sz="2400" dirty="0" smtClean="0">
                <a:solidFill>
                  <a:srgbClr val="004494"/>
                </a:solidFill>
                <a:latin typeface="Verdana"/>
                <a:ea typeface="ＭＳ Ｐゴシック" pitchFamily="34" charset="-128"/>
                <a:cs typeface="ＭＳ Ｐゴシック" charset="0"/>
              </a:rPr>
              <a:t>INVESTIGATION </a:t>
            </a:r>
            <a:r>
              <a:rPr lang="en-IE" altLang="en-US" sz="2400" dirty="0">
                <a:solidFill>
                  <a:srgbClr val="004494"/>
                </a:solidFill>
                <a:latin typeface="Verdana"/>
                <a:ea typeface="ＭＳ Ｐゴシック" pitchFamily="34" charset="-128"/>
                <a:cs typeface="ＭＳ Ｐゴシック" charset="0"/>
              </a:rPr>
              <a:t>OF “TYPICAL” DRIVING PATTERNS</a:t>
            </a:r>
            <a:endParaRPr lang="el-GR" altLang="en-US" sz="2400" dirty="0">
              <a:solidFill>
                <a:srgbClr val="004494"/>
              </a:solidFill>
              <a:latin typeface="Verdana"/>
              <a:ea typeface="ＭＳ Ｐゴシック" pitchFamily="34" charset="-128"/>
              <a:cs typeface="ＭＳ Ｐゴシック" charset="0"/>
            </a:endParaRPr>
          </a:p>
        </p:txBody>
      </p:sp>
      <p:sp>
        <p:nvSpPr>
          <p:cNvPr id="6" name="Text Box 11"/>
          <p:cNvSpPr txBox="1">
            <a:spLocks noChangeArrowheads="1"/>
          </p:cNvSpPr>
          <p:nvPr/>
        </p:nvSpPr>
        <p:spPr bwMode="auto">
          <a:xfrm>
            <a:off x="360000" y="2039917"/>
            <a:ext cx="86580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In order to harmonize future studies and improve the comparability of results </a:t>
            </a:r>
            <a:r>
              <a:rPr lang="en-IE" altLang="en-US" sz="2000" b="0" dirty="0" smtClean="0">
                <a:solidFill>
                  <a:srgbClr val="0F5494"/>
                </a:solidFill>
              </a:rPr>
              <a:t>“</a:t>
            </a:r>
            <a:r>
              <a:rPr lang="en-IE" altLang="en-US" sz="2000" b="0" dirty="0">
                <a:solidFill>
                  <a:srgbClr val="0F5494"/>
                </a:solidFill>
              </a:rPr>
              <a:t>typical” driving patterns </a:t>
            </a:r>
            <a:r>
              <a:rPr lang="en-IE" altLang="en-US" sz="2000" b="0" dirty="0" smtClean="0">
                <a:solidFill>
                  <a:srgbClr val="0F5494"/>
                </a:solidFill>
              </a:rPr>
              <a:t>(accelerations, decelerations, energy dissipated in braking events,…) will be investigated</a:t>
            </a:r>
            <a:endParaRPr lang="en-IE"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smtClean="0">
                <a:solidFill>
                  <a:srgbClr val="0F5494"/>
                </a:solidFill>
              </a:rPr>
              <a:t>Activity </a:t>
            </a:r>
            <a:r>
              <a:rPr lang="en-IE" altLang="en-US" sz="2000" b="0" dirty="0">
                <a:solidFill>
                  <a:srgbClr val="0F5494"/>
                </a:solidFill>
              </a:rPr>
              <a:t>data collected in </a:t>
            </a:r>
            <a:r>
              <a:rPr lang="en-IE" altLang="en-US" sz="2000" b="0" dirty="0" smtClean="0">
                <a:solidFill>
                  <a:srgbClr val="0F5494"/>
                </a:solidFill>
              </a:rPr>
              <a:t>other projects will be used </a:t>
            </a:r>
            <a:r>
              <a:rPr lang="en-IE" altLang="en-US" sz="2000" b="0" dirty="0">
                <a:solidFill>
                  <a:srgbClr val="0F5494"/>
                </a:solidFill>
              </a:rPr>
              <a:t>(i.e. WLTP with &gt;700,000 km of data</a:t>
            </a:r>
            <a:r>
              <a:rPr lang="en-IE" altLang="en-US" sz="2000" b="0" dirty="0" smtClean="0">
                <a:solidFill>
                  <a:srgbClr val="0F5494"/>
                </a:solidFill>
              </a:rPr>
              <a:t>) – In the last PMP meeting Mr. H. Steven confirmed the possibility of using such database for a first analysis</a:t>
            </a:r>
            <a:endParaRPr lang="en-IE"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smtClean="0">
                <a:solidFill>
                  <a:srgbClr val="0F5494"/>
                </a:solidFill>
              </a:rPr>
              <a:t>“Typical” </a:t>
            </a:r>
            <a:r>
              <a:rPr lang="en-IE" altLang="en-US" sz="2000" b="0" dirty="0">
                <a:solidFill>
                  <a:srgbClr val="0F5494"/>
                </a:solidFill>
              </a:rPr>
              <a:t>driving patterns </a:t>
            </a:r>
            <a:r>
              <a:rPr lang="en-IE" altLang="en-US" sz="2000" b="0" dirty="0" smtClean="0">
                <a:solidFill>
                  <a:srgbClr val="0F5494"/>
                </a:solidFill>
              </a:rPr>
              <a:t>at regional level </a:t>
            </a:r>
            <a:r>
              <a:rPr lang="en-US" altLang="en-US" sz="2000" b="0" dirty="0" smtClean="0">
                <a:solidFill>
                  <a:srgbClr val="0F5494"/>
                </a:solidFill>
              </a:rPr>
              <a:t>will be </a:t>
            </a:r>
            <a:r>
              <a:rPr lang="en-US" altLang="en-US" sz="2000" b="0" dirty="0" err="1" smtClean="0">
                <a:solidFill>
                  <a:srgbClr val="0F5494"/>
                </a:solidFill>
              </a:rPr>
              <a:t>analysed</a:t>
            </a:r>
            <a:r>
              <a:rPr lang="en-US" altLang="en-US" sz="2000" b="0" dirty="0" smtClean="0">
                <a:solidFill>
                  <a:srgbClr val="0F5494"/>
                </a:solidFill>
              </a:rPr>
              <a:t> and </a:t>
            </a:r>
            <a:r>
              <a:rPr lang="en-US" altLang="en-US" sz="2000" b="0" dirty="0">
                <a:solidFill>
                  <a:srgbClr val="0F5494"/>
                </a:solidFill>
              </a:rPr>
              <a:t>then </a:t>
            </a:r>
            <a:r>
              <a:rPr lang="en-US" altLang="en-US" sz="2000" b="0" dirty="0" smtClean="0">
                <a:solidFill>
                  <a:srgbClr val="0F5494"/>
                </a:solidFill>
              </a:rPr>
              <a:t>compared to check whether an “harmonized” approach is possible</a:t>
            </a:r>
            <a:endParaRPr lang="en-US"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The list of parameters that should be </a:t>
            </a:r>
            <a:r>
              <a:rPr lang="en-IE" altLang="en-US" sz="2000" b="0" dirty="0" smtClean="0">
                <a:solidFill>
                  <a:srgbClr val="0F5494"/>
                </a:solidFill>
              </a:rPr>
              <a:t>investigated has to be finalized  -The objective is to complete the first step of WI </a:t>
            </a:r>
            <a:r>
              <a:rPr lang="en-IE" altLang="en-US" sz="2000" b="0" dirty="0">
                <a:solidFill>
                  <a:srgbClr val="0F5494"/>
                </a:solidFill>
              </a:rPr>
              <a:t>1 </a:t>
            </a:r>
            <a:r>
              <a:rPr lang="en-IE" altLang="en-US" sz="2000" b="0" dirty="0" smtClean="0">
                <a:solidFill>
                  <a:srgbClr val="0F5494"/>
                </a:solidFill>
              </a:rPr>
              <a:t>by </a:t>
            </a:r>
            <a:r>
              <a:rPr lang="en-IE" altLang="en-US" sz="2000" b="0" dirty="0">
                <a:solidFill>
                  <a:srgbClr val="0F5494"/>
                </a:solidFill>
              </a:rPr>
              <a:t>June 2015</a:t>
            </a:r>
            <a:endParaRPr lang="en-US" altLang="en-US" sz="2000" b="0" dirty="0">
              <a:solidFill>
                <a:srgbClr val="0F5494"/>
              </a:solidFill>
            </a:endParaRPr>
          </a:p>
        </p:txBody>
      </p:sp>
    </p:spTree>
    <p:extLst>
      <p:ext uri="{BB962C8B-B14F-4D97-AF65-F5344CB8AC3E}">
        <p14:creationId xmlns:p14="http://schemas.microsoft.com/office/powerpoint/2010/main" val="42231451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6000" y="1447800"/>
            <a:ext cx="889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US" altLang="en-US" sz="2400" dirty="0">
                <a:solidFill>
                  <a:srgbClr val="004494"/>
                </a:solidFill>
                <a:latin typeface="Verdana"/>
                <a:ea typeface="ＭＳ Ｐゴシック" pitchFamily="34" charset="-128"/>
                <a:cs typeface="ＭＳ Ｐゴシック" charset="0"/>
              </a:rPr>
              <a:t>WORKING ITEM 2 - </a:t>
            </a:r>
            <a:r>
              <a:rPr lang="en-IE" altLang="en-US" sz="2400" dirty="0">
                <a:solidFill>
                  <a:srgbClr val="004494"/>
                </a:solidFill>
                <a:latin typeface="Verdana"/>
                <a:ea typeface="ＭＳ Ｐゴシック" pitchFamily="34" charset="-128"/>
                <a:cs typeface="ＭＳ Ｐゴシック" charset="0"/>
              </a:rPr>
              <a:t>COMPILATION </a:t>
            </a:r>
            <a:r>
              <a:rPr lang="en-IE" altLang="en-US" sz="2400" dirty="0" smtClean="0">
                <a:solidFill>
                  <a:srgbClr val="004494"/>
                </a:solidFill>
                <a:latin typeface="Verdana"/>
                <a:ea typeface="ＭＳ Ｐゴシック" pitchFamily="34" charset="-128"/>
                <a:cs typeface="ＭＳ Ｐゴシック" charset="0"/>
              </a:rPr>
              <a:t>AND MONITORING  OF </a:t>
            </a:r>
            <a:r>
              <a:rPr lang="en-IE" altLang="en-US" sz="2400" dirty="0">
                <a:solidFill>
                  <a:srgbClr val="004494"/>
                </a:solidFill>
                <a:latin typeface="Verdana"/>
                <a:ea typeface="ＭＳ Ｐゴシック" pitchFamily="34" charset="-128"/>
                <a:cs typeface="ＭＳ Ｐゴシック" charset="0"/>
              </a:rPr>
              <a:t>ON-GOING </a:t>
            </a:r>
            <a:r>
              <a:rPr lang="en-IE" altLang="en-US" sz="2400" dirty="0" smtClean="0">
                <a:solidFill>
                  <a:srgbClr val="004494"/>
                </a:solidFill>
                <a:latin typeface="Verdana"/>
                <a:ea typeface="ＭＳ Ｐゴシック" pitchFamily="34" charset="-128"/>
                <a:cs typeface="ＭＳ Ｐゴシック" charset="0"/>
              </a:rPr>
              <a:t>RESEARCH </a:t>
            </a:r>
            <a:r>
              <a:rPr lang="en-IE" altLang="en-US" sz="2400" dirty="0">
                <a:solidFill>
                  <a:srgbClr val="004494"/>
                </a:solidFill>
                <a:latin typeface="Verdana"/>
                <a:ea typeface="ＭＳ Ｐゴシック" pitchFamily="34" charset="-128"/>
                <a:cs typeface="ＭＳ Ｐゴシック" charset="0"/>
              </a:rPr>
              <a:t>PROJECTS</a:t>
            </a:r>
            <a:endParaRPr lang="el-GR" altLang="en-US" sz="2400" dirty="0">
              <a:solidFill>
                <a:srgbClr val="004494"/>
              </a:solidFill>
              <a:latin typeface="Verdana"/>
              <a:ea typeface="ＭＳ Ｐゴシック" pitchFamily="34" charset="-128"/>
              <a:cs typeface="ＭＳ Ｐゴシック" charset="0"/>
            </a:endParaRPr>
          </a:p>
        </p:txBody>
      </p:sp>
      <p:sp>
        <p:nvSpPr>
          <p:cNvPr id="6" name="Text Box 11"/>
          <p:cNvSpPr txBox="1">
            <a:spLocks noChangeArrowheads="1"/>
          </p:cNvSpPr>
          <p:nvPr/>
        </p:nvSpPr>
        <p:spPr bwMode="auto">
          <a:xfrm>
            <a:off x="360000" y="2362200"/>
            <a:ext cx="84240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In order to fill the existing knowledge gaps large projects with a multidisciplinary approach are required </a:t>
            </a: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On-going projects addressing specific issues related to non-exhaust emissions exist and very often are not known outside the involved groups or organizations </a:t>
            </a: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smtClean="0">
                <a:solidFill>
                  <a:srgbClr val="0F5494"/>
                </a:solidFill>
              </a:rPr>
              <a:t>A </a:t>
            </a:r>
            <a:r>
              <a:rPr lang="en-IE" altLang="en-US" sz="2000" b="0" dirty="0">
                <a:solidFill>
                  <a:srgbClr val="0F5494"/>
                </a:solidFill>
              </a:rPr>
              <a:t>living document </a:t>
            </a:r>
            <a:r>
              <a:rPr lang="en-IE" altLang="en-US" sz="2000" b="0" dirty="0" smtClean="0">
                <a:solidFill>
                  <a:srgbClr val="0F5494"/>
                </a:solidFill>
              </a:rPr>
              <a:t>with the list of the on-going projects and related information (objectives, timeframe…) will be created. </a:t>
            </a:r>
            <a:r>
              <a:rPr lang="en-IE" altLang="en-US" sz="2000" b="0" dirty="0">
                <a:solidFill>
                  <a:srgbClr val="0F5494"/>
                </a:solidFill>
              </a:rPr>
              <a:t>This document will be </a:t>
            </a:r>
            <a:r>
              <a:rPr lang="en-IE" altLang="en-US" sz="2000" b="0" dirty="0" smtClean="0">
                <a:solidFill>
                  <a:srgbClr val="0F5494"/>
                </a:solidFill>
              </a:rPr>
              <a:t>regularly </a:t>
            </a:r>
            <a:r>
              <a:rPr lang="en-IE" altLang="en-US" sz="2000" b="0" dirty="0">
                <a:solidFill>
                  <a:srgbClr val="0F5494"/>
                </a:solidFill>
              </a:rPr>
              <a:t>updated </a:t>
            </a:r>
            <a:endParaRPr lang="en-US"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So far, information on REBRAKE, WBSCD TIP and WEAR </a:t>
            </a:r>
            <a:r>
              <a:rPr lang="en-IE" altLang="en-US" sz="2000" b="0" dirty="0" smtClean="0">
                <a:solidFill>
                  <a:srgbClr val="0F5494"/>
                </a:solidFill>
              </a:rPr>
              <a:t>TOX are available – involved parties were invited to provide information in face-to-face meetings  </a:t>
            </a:r>
            <a:endParaRPr lang="en-IE" altLang="en-US" sz="2000" b="0" dirty="0">
              <a:solidFill>
                <a:srgbClr val="0F5494"/>
              </a:solidFill>
            </a:endParaRPr>
          </a:p>
        </p:txBody>
      </p:sp>
    </p:spTree>
    <p:extLst>
      <p:ext uri="{BB962C8B-B14F-4D97-AF65-F5344CB8AC3E}">
        <p14:creationId xmlns:p14="http://schemas.microsoft.com/office/powerpoint/2010/main" val="23466393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6000" y="1524000"/>
            <a:ext cx="889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r>
              <a:rPr lang="en-US" altLang="en-US" sz="2400" dirty="0">
                <a:solidFill>
                  <a:srgbClr val="004494"/>
                </a:solidFill>
                <a:latin typeface="Verdana"/>
                <a:ea typeface="ＭＳ Ｐゴシック" pitchFamily="34" charset="-128"/>
                <a:cs typeface="ＭＳ Ｐゴシック" charset="0"/>
              </a:rPr>
              <a:t>WORKING ITEM 3 - </a:t>
            </a:r>
            <a:r>
              <a:rPr lang="en-IE" altLang="en-US" sz="2400" dirty="0">
                <a:solidFill>
                  <a:srgbClr val="004494"/>
                </a:solidFill>
                <a:latin typeface="Verdana"/>
                <a:ea typeface="ＭＳ Ｐゴシック" pitchFamily="34" charset="-128"/>
                <a:cs typeface="ＭＳ Ｐゴシック" charset="0"/>
              </a:rPr>
              <a:t>NETWORKING AND EXCHANGE </a:t>
            </a:r>
          </a:p>
          <a:p>
            <a:pPr algn="ctr"/>
            <a:r>
              <a:rPr lang="en-IE" altLang="en-US" sz="2400" dirty="0">
                <a:solidFill>
                  <a:srgbClr val="004494"/>
                </a:solidFill>
                <a:latin typeface="Verdana"/>
                <a:ea typeface="ＭＳ Ｐゴシック" pitchFamily="34" charset="-128"/>
                <a:cs typeface="ＭＳ Ｐゴシック" charset="0"/>
              </a:rPr>
              <a:t>OF INFORMATION WITH EXPERTS IN THE FIELD</a:t>
            </a:r>
            <a:endParaRPr lang="el-GR" altLang="en-US" sz="2400" dirty="0">
              <a:solidFill>
                <a:srgbClr val="004494"/>
              </a:solidFill>
              <a:latin typeface="Verdana"/>
              <a:ea typeface="ＭＳ Ｐゴシック" pitchFamily="34" charset="-128"/>
              <a:cs typeface="ＭＳ Ｐゴシック" charset="0"/>
            </a:endParaRPr>
          </a:p>
        </p:txBody>
      </p:sp>
      <p:sp>
        <p:nvSpPr>
          <p:cNvPr id="6" name="Text Box 11"/>
          <p:cNvSpPr txBox="1">
            <a:spLocks noChangeArrowheads="1"/>
          </p:cNvSpPr>
          <p:nvPr/>
        </p:nvSpPr>
        <p:spPr bwMode="auto">
          <a:xfrm>
            <a:off x="360000" y="2518509"/>
            <a:ext cx="8424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In order to properly </a:t>
            </a:r>
            <a:r>
              <a:rPr lang="en-IE" altLang="en-US" sz="2000" b="0" dirty="0" smtClean="0">
                <a:solidFill>
                  <a:srgbClr val="0F5494"/>
                </a:solidFill>
              </a:rPr>
              <a:t>address </a:t>
            </a:r>
            <a:r>
              <a:rPr lang="en-IE" altLang="en-US" sz="2000" b="0" dirty="0">
                <a:solidFill>
                  <a:srgbClr val="0F5494"/>
                </a:solidFill>
              </a:rPr>
              <a:t>non-exhaust particle emissions there is a need to involve </a:t>
            </a:r>
            <a:r>
              <a:rPr lang="en-IE" altLang="en-US" sz="2000" b="0" dirty="0" smtClean="0">
                <a:solidFill>
                  <a:srgbClr val="0F5494"/>
                </a:solidFill>
              </a:rPr>
              <a:t>relevant experts</a:t>
            </a:r>
            <a:endParaRPr lang="en-IE"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Several experts from the industry and some from research institutes and universities have </a:t>
            </a:r>
            <a:r>
              <a:rPr lang="en-IE" altLang="en-US" sz="2000" b="0" dirty="0" smtClean="0">
                <a:solidFill>
                  <a:srgbClr val="0F5494"/>
                </a:solidFill>
              </a:rPr>
              <a:t>been already contacted and have </a:t>
            </a:r>
            <a:r>
              <a:rPr lang="en-IE" altLang="en-US" sz="2000" b="0" dirty="0">
                <a:solidFill>
                  <a:srgbClr val="0F5494"/>
                </a:solidFill>
              </a:rPr>
              <a:t>agreed to follow the activities and contribute with their knowledge to the work done by the PMP group</a:t>
            </a: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A</a:t>
            </a:r>
            <a:r>
              <a:rPr lang="en-IE" altLang="en-US" sz="2000" b="0" dirty="0" smtClean="0">
                <a:solidFill>
                  <a:srgbClr val="0F5494"/>
                </a:solidFill>
              </a:rPr>
              <a:t> </a:t>
            </a:r>
            <a:r>
              <a:rPr lang="en-IE" altLang="en-US" sz="2000" b="0" dirty="0">
                <a:solidFill>
                  <a:srgbClr val="0F5494"/>
                </a:solidFill>
              </a:rPr>
              <a:t>list of experts </a:t>
            </a:r>
            <a:r>
              <a:rPr lang="en-IE" altLang="en-US" sz="2000" b="0" dirty="0" smtClean="0">
                <a:solidFill>
                  <a:srgbClr val="0F5494"/>
                </a:solidFill>
              </a:rPr>
              <a:t>will be created in order to </a:t>
            </a:r>
            <a:r>
              <a:rPr lang="en-IE" altLang="en-US" sz="2000" b="0" dirty="0">
                <a:solidFill>
                  <a:srgbClr val="0F5494"/>
                </a:solidFill>
              </a:rPr>
              <a:t>enable and facilitate the communication between </a:t>
            </a:r>
            <a:r>
              <a:rPr lang="en-IE" altLang="en-US" sz="2000" b="0" dirty="0" smtClean="0">
                <a:solidFill>
                  <a:srgbClr val="0F5494"/>
                </a:solidFill>
              </a:rPr>
              <a:t>them and the </a:t>
            </a:r>
            <a:r>
              <a:rPr lang="en-IE" altLang="en-US" sz="2000" b="0" dirty="0">
                <a:solidFill>
                  <a:srgbClr val="0F5494"/>
                </a:solidFill>
              </a:rPr>
              <a:t>PMP members</a:t>
            </a:r>
            <a:endParaRPr lang="en-US" altLang="en-US" sz="2000" b="0" dirty="0">
              <a:solidFill>
                <a:srgbClr val="0F5494"/>
              </a:solidFill>
            </a:endParaRPr>
          </a:p>
        </p:txBody>
      </p:sp>
    </p:spTree>
    <p:extLst>
      <p:ext uri="{BB962C8B-B14F-4D97-AF65-F5344CB8AC3E}">
        <p14:creationId xmlns:p14="http://schemas.microsoft.com/office/powerpoint/2010/main" val="1093927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6000" y="1465263"/>
            <a:ext cx="889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US" altLang="en-US" sz="2400" dirty="0">
                <a:solidFill>
                  <a:srgbClr val="004494"/>
                </a:solidFill>
                <a:latin typeface="Verdana"/>
                <a:ea typeface="ＭＳ Ｐゴシック" pitchFamily="34" charset="-128"/>
                <a:cs typeface="ＭＳ Ｐゴシック" charset="0"/>
              </a:rPr>
              <a:t>WORKING ITEM 4 - </a:t>
            </a:r>
            <a:r>
              <a:rPr lang="en-IE" altLang="en-US" sz="2400" dirty="0">
                <a:solidFill>
                  <a:srgbClr val="004494"/>
                </a:solidFill>
                <a:latin typeface="Verdana"/>
                <a:ea typeface="ＭＳ Ｐゴシック" pitchFamily="34" charset="-128"/>
                <a:cs typeface="ＭＳ Ｐゴシック" charset="0"/>
              </a:rPr>
              <a:t>DEVELOPMENT OF A SET OF RECOMMENDED MEASUREMENT TECHNIQUES AND SAMPLING PROCEDURES</a:t>
            </a:r>
            <a:endParaRPr lang="el-GR" altLang="en-US" sz="2400" dirty="0">
              <a:solidFill>
                <a:srgbClr val="004494"/>
              </a:solidFill>
              <a:latin typeface="Verdana"/>
              <a:ea typeface="ＭＳ Ｐゴシック" pitchFamily="34" charset="-128"/>
              <a:cs typeface="ＭＳ Ｐゴシック" charset="0"/>
            </a:endParaRPr>
          </a:p>
        </p:txBody>
      </p:sp>
      <p:sp>
        <p:nvSpPr>
          <p:cNvPr id="6" name="Text Box 11"/>
          <p:cNvSpPr txBox="1">
            <a:spLocks noChangeArrowheads="1"/>
          </p:cNvSpPr>
          <p:nvPr/>
        </p:nvSpPr>
        <p:spPr bwMode="auto">
          <a:xfrm>
            <a:off x="126000" y="2362200"/>
            <a:ext cx="88920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a:solidFill>
                  <a:srgbClr val="0F5494"/>
                </a:solidFill>
              </a:rPr>
              <a:t>In order to harmonize future studies and improve the comparability of </a:t>
            </a:r>
            <a:r>
              <a:rPr lang="en-IE" altLang="en-US" sz="2000" b="0" dirty="0" smtClean="0">
                <a:solidFill>
                  <a:srgbClr val="0F5494"/>
                </a:solidFill>
              </a:rPr>
              <a:t>results, </a:t>
            </a:r>
            <a:r>
              <a:rPr lang="en-IE" altLang="en-US" sz="2000" b="0" dirty="0">
                <a:solidFill>
                  <a:srgbClr val="0F5494"/>
                </a:solidFill>
              </a:rPr>
              <a:t>the development of a set of recommended methodologies for particle generation and sampling, as well as of recommended measurement techniques is </a:t>
            </a:r>
            <a:r>
              <a:rPr lang="en-IE" altLang="en-US" sz="2000" b="0" dirty="0" smtClean="0">
                <a:solidFill>
                  <a:srgbClr val="0F5494"/>
                </a:solidFill>
              </a:rPr>
              <a:t>considered necessary</a:t>
            </a:r>
            <a:endParaRPr lang="en-IE"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smtClean="0">
                <a:solidFill>
                  <a:srgbClr val="0F5494"/>
                </a:solidFill>
              </a:rPr>
              <a:t>All the methods </a:t>
            </a:r>
            <a:r>
              <a:rPr lang="en-IE" altLang="en-US" sz="2000" b="0" dirty="0">
                <a:solidFill>
                  <a:srgbClr val="0F5494"/>
                </a:solidFill>
              </a:rPr>
              <a:t>that have been </a:t>
            </a:r>
            <a:r>
              <a:rPr lang="en-IE" altLang="en-US" sz="2000" b="0" dirty="0" smtClean="0">
                <a:solidFill>
                  <a:srgbClr val="0F5494"/>
                </a:solidFill>
              </a:rPr>
              <a:t>proposed/employed for </a:t>
            </a:r>
            <a:r>
              <a:rPr lang="en-IE" altLang="en-US" sz="2000" b="0" dirty="0">
                <a:solidFill>
                  <a:srgbClr val="0F5494"/>
                </a:solidFill>
              </a:rPr>
              <a:t>non-exhaust particles generation, sampling and </a:t>
            </a:r>
            <a:r>
              <a:rPr lang="en-IE" altLang="en-US" sz="2000" b="0" dirty="0" smtClean="0">
                <a:solidFill>
                  <a:srgbClr val="0F5494"/>
                </a:solidFill>
              </a:rPr>
              <a:t>characterization will be reviewed within the PMP group</a:t>
            </a:r>
            <a:endParaRPr lang="en-IE" altLang="en-US" sz="20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000" b="0" dirty="0" smtClean="0">
                <a:solidFill>
                  <a:srgbClr val="0F5494"/>
                </a:solidFill>
              </a:rPr>
              <a:t>A</a:t>
            </a:r>
            <a:r>
              <a:rPr lang="en-US" altLang="en-US" sz="2000" b="0" dirty="0" smtClean="0">
                <a:solidFill>
                  <a:srgbClr val="0F5494"/>
                </a:solidFill>
              </a:rPr>
              <a:t> </a:t>
            </a:r>
            <a:r>
              <a:rPr lang="en-US" altLang="en-US" sz="2000" b="0" dirty="0">
                <a:solidFill>
                  <a:srgbClr val="0F5494"/>
                </a:solidFill>
              </a:rPr>
              <a:t>document with a brief description of all </a:t>
            </a:r>
            <a:r>
              <a:rPr lang="en-US" altLang="en-US" sz="2000" b="0" dirty="0" smtClean="0">
                <a:solidFill>
                  <a:srgbClr val="0F5494"/>
                </a:solidFill>
              </a:rPr>
              <a:t>the available methods will be created. </a:t>
            </a:r>
            <a:r>
              <a:rPr lang="en-US" altLang="en-US" sz="2000" b="0" dirty="0">
                <a:solidFill>
                  <a:srgbClr val="0F5494"/>
                </a:solidFill>
              </a:rPr>
              <a:t>A comprehensive study of the suitability, advantages and limitations of </a:t>
            </a:r>
            <a:r>
              <a:rPr lang="en-US" altLang="en-US" sz="2000" b="0" dirty="0" smtClean="0">
                <a:solidFill>
                  <a:srgbClr val="0F5494"/>
                </a:solidFill>
              </a:rPr>
              <a:t>most promising methods </a:t>
            </a:r>
            <a:r>
              <a:rPr lang="en-US" altLang="en-US" sz="2000" b="0" dirty="0">
                <a:solidFill>
                  <a:srgbClr val="0F5494"/>
                </a:solidFill>
              </a:rPr>
              <a:t>will </a:t>
            </a:r>
            <a:r>
              <a:rPr lang="en-US" altLang="en-US" sz="2000" b="0" dirty="0" smtClean="0">
                <a:solidFill>
                  <a:srgbClr val="0F5494"/>
                </a:solidFill>
              </a:rPr>
              <a:t>follow with the objective of make recommendations on their use</a:t>
            </a:r>
            <a:endParaRPr lang="en-US" altLang="en-US" sz="2000" b="0" dirty="0">
              <a:solidFill>
                <a:srgbClr val="0F5494"/>
              </a:solidFill>
            </a:endParaRPr>
          </a:p>
        </p:txBody>
      </p:sp>
    </p:spTree>
    <p:extLst>
      <p:ext uri="{BB962C8B-B14F-4D97-AF65-F5344CB8AC3E}">
        <p14:creationId xmlns:p14="http://schemas.microsoft.com/office/powerpoint/2010/main" val="389210397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B7D45DFF-CA3E-44D8-BECB-6F29B4A8EE99}" type="slidenum">
              <a:rPr lang="el-GR" altLang="en-US" smtClean="0"/>
              <a:pPr>
                <a:defRPr/>
              </a:pPr>
              <a:t>9</a:t>
            </a:fld>
            <a:endParaRPr lang="el-GR" altLang="en-US"/>
          </a:p>
        </p:txBody>
      </p:sp>
      <p:sp>
        <p:nvSpPr>
          <p:cNvPr id="9" name="Rectangle 2"/>
          <p:cNvSpPr txBox="1">
            <a:spLocks noChangeArrowheads="1"/>
          </p:cNvSpPr>
          <p:nvPr/>
        </p:nvSpPr>
        <p:spPr bwMode="auto">
          <a:xfrm>
            <a:off x="126000" y="1465263"/>
            <a:ext cx="88920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endParaRPr lang="el-GR" altLang="en-US" sz="2400" dirty="0">
              <a:solidFill>
                <a:srgbClr val="004494"/>
              </a:solidFill>
              <a:latin typeface="Verdana"/>
              <a:ea typeface="ＭＳ Ｐゴシック" pitchFamily="34" charset="-128"/>
              <a:cs typeface="ＭＳ Ｐゴシック" charset="0"/>
            </a:endParaRPr>
          </a:p>
        </p:txBody>
      </p:sp>
      <p:sp>
        <p:nvSpPr>
          <p:cNvPr id="10" name="Rectangle 9"/>
          <p:cNvSpPr/>
          <p:nvPr/>
        </p:nvSpPr>
        <p:spPr>
          <a:xfrm>
            <a:off x="266200" y="2057400"/>
            <a:ext cx="8611600" cy="4093428"/>
          </a:xfrm>
          <a:prstGeom prst="rect">
            <a:avLst/>
          </a:prstGeom>
        </p:spPr>
        <p:txBody>
          <a:bodyPr wrap="square">
            <a:spAutoFit/>
          </a:bodyPr>
          <a:lstStyle/>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400" b="0" dirty="0" smtClean="0">
                <a:solidFill>
                  <a:srgbClr val="0F5494"/>
                </a:solidFill>
              </a:rPr>
              <a:t>A draft version of the four documents mentioned in the previous slides has been uploaded on the UNECE website in the section dedicated to PMP and will be discussed in the next face to face meeting</a:t>
            </a: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endParaRPr lang="en-IE" altLang="en-US" sz="2400" b="0" dirty="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endParaRPr lang="en-IE" altLang="en-US" sz="2400" b="0" dirty="0" smtClean="0">
              <a:solidFill>
                <a:srgbClr val="0F5494"/>
              </a:solidFill>
            </a:endParaRPr>
          </a:p>
          <a:p>
            <a:pPr marL="363538" indent="-363538" defTabSz="825500" eaLnBrk="0" hangingPunct="0">
              <a:lnSpc>
                <a:spcPts val="2400"/>
              </a:lnSpc>
              <a:spcAft>
                <a:spcPts val="1200"/>
              </a:spcAft>
              <a:buClr>
                <a:srgbClr val="002060"/>
              </a:buClr>
              <a:buSzPct val="145000"/>
              <a:buFont typeface="Arial" panose="020B0604020202020204" pitchFamily="34" charset="0"/>
              <a:buChar char="•"/>
              <a:tabLst>
                <a:tab pos="363538" algn="l"/>
              </a:tabLst>
              <a:defRPr/>
            </a:pPr>
            <a:r>
              <a:rPr lang="en-IE" altLang="en-US" sz="2400" b="0" dirty="0" smtClean="0">
                <a:solidFill>
                  <a:srgbClr val="0F5494"/>
                </a:solidFill>
              </a:rPr>
              <a:t>Comments and inputs are requested to further improve these documents and to finalize the list of parameters that have to be taken into consideration for the investigation of “typical” driving conditions</a:t>
            </a:r>
          </a:p>
          <a:p>
            <a:pPr defTabSz="825500" eaLnBrk="0" hangingPunct="0">
              <a:lnSpc>
                <a:spcPts val="2400"/>
              </a:lnSpc>
              <a:spcAft>
                <a:spcPts val="1200"/>
              </a:spcAft>
              <a:buClr>
                <a:srgbClr val="002060"/>
              </a:buClr>
              <a:buSzPct val="145000"/>
              <a:tabLst>
                <a:tab pos="363538" algn="l"/>
              </a:tabLst>
              <a:defRPr/>
            </a:pPr>
            <a:r>
              <a:rPr lang="en-IE" altLang="en-US" sz="2400" b="0" dirty="0" smtClean="0">
                <a:solidFill>
                  <a:srgbClr val="0F5494"/>
                </a:solidFill>
              </a:rPr>
              <a:t> </a:t>
            </a:r>
          </a:p>
        </p:txBody>
      </p:sp>
    </p:spTree>
    <p:extLst>
      <p:ext uri="{BB962C8B-B14F-4D97-AF65-F5344CB8AC3E}">
        <p14:creationId xmlns:p14="http://schemas.microsoft.com/office/powerpoint/2010/main" val="2688857154"/>
      </p:ext>
    </p:extLst>
  </p:cSld>
  <p:clrMapOvr>
    <a:masterClrMapping/>
  </p:clrMapOvr>
  <p:transition/>
</p:sld>
</file>

<file path=ppt/theme/theme1.xml><?xml version="1.0" encoding="utf-8"?>
<a:theme xmlns:a="http://schemas.openxmlformats.org/drawingml/2006/main" name="JRC_Slide_Template_EN">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a:ln>
              <a:noFill/>
            </a:ln>
            <a:solidFill>
              <a:srgbClr val="FFD624"/>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a:ln>
              <a:noFill/>
            </a:ln>
            <a:solidFill>
              <a:srgbClr val="FFD624"/>
            </a:solidFill>
            <a:effectLst/>
            <a:latin typeface="Verdana" charset="0"/>
            <a:ea typeface="ＭＳ Ｐゴシック"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JRC_Slide_Template_EN</Template>
  <TotalTime>1926</TotalTime>
  <Words>1131</Words>
  <Application>Microsoft Office PowerPoint</Application>
  <PresentationFormat>On-screen Show (4:3)</PresentationFormat>
  <Paragraphs>97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JRC_Slide_Template_EN</vt:lpstr>
      <vt:lpstr> GRPE 70th session  PMP INFORMAL GROUP progress report TO GRPE </vt:lpstr>
      <vt:lpstr>PMP meetings</vt:lpstr>
      <vt:lpstr>Non-exhaust particle emissions</vt:lpstr>
      <vt:lpstr>Following the GRPE-69-23 Document (5-6 June 2014) the PMP informal Group has focused its work on 4 working items (WI):</vt:lpstr>
      <vt:lpstr>PowerPoint Presentation</vt:lpstr>
      <vt:lpstr>PowerPoint Presentation</vt:lpstr>
      <vt:lpstr>PowerPoint Presentation</vt:lpstr>
      <vt:lpstr>PowerPoint Presentation</vt:lpstr>
      <vt:lpstr>PowerPoint Presentation</vt:lpstr>
      <vt:lpstr>Exhaust particle emissions</vt:lpstr>
      <vt:lpstr>NRMM</vt:lpstr>
      <vt:lpstr>Regeneration</vt:lpstr>
      <vt:lpstr>Calibration of PN systems</vt:lpstr>
      <vt:lpstr>Sub23nm measurements</vt:lpstr>
      <vt:lpstr>ToR – Extension of scope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Research Centre</dc:title>
  <dc:creator>Grainne Mulhern</dc:creator>
  <cp:lastModifiedBy>Francois E. Guichard</cp:lastModifiedBy>
  <cp:revision>67</cp:revision>
  <dcterms:created xsi:type="dcterms:W3CDTF">2012-03-21T15:19:35Z</dcterms:created>
  <dcterms:modified xsi:type="dcterms:W3CDTF">2015-01-14T17:20:45Z</dcterms:modified>
</cp:coreProperties>
</file>