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08/06/2015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last session of WP.29 (March 2015)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GRPE-71-11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12 June 2015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400" dirty="0" smtClean="0"/>
              <a:t>-Main </a:t>
            </a:r>
            <a:r>
              <a:rPr lang="en-GB" sz="1400" dirty="0"/>
              <a:t>general </a:t>
            </a:r>
            <a:r>
              <a:rPr lang="en-GB" sz="1400" dirty="0" smtClean="0"/>
              <a:t>subjects: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WP.29 discussed the progress made concerning the draft Revision 3 of the 1958 Agreement </a:t>
            </a:r>
            <a:r>
              <a:rPr lang="en-GB" sz="1400" dirty="0" smtClean="0"/>
              <a:t>– delay expected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discussed open questions on IWVTA pursuant UN Regulation No. 0 (months necessary to accept IWVTA after entry into force, applying UN Regulation No. 116, common procedure for replacement spare parts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WP.29 discussed best practices concerning the use of private standards in UN Regulations, GTRs and Rules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</a:t>
            </a:r>
            <a:r>
              <a:rPr lang="en-GB" sz="1400" dirty="0" smtClean="0"/>
              <a:t>endorsed the proposal to use the acronym RESS as “Rechargeable Energy Storage System” (WP.29-165-16)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</a:t>
            </a:r>
            <a:r>
              <a:rPr lang="en-GB" sz="1400" dirty="0"/>
              <a:t>adopted the Terms of Reference for the IWG on Intelligent Transport Systems/Automated Driving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agreed to establish an IWG on Periodical Technical Inspections dealing with the possible development of additional rules to the 1997 Agreement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L-EPPR: AC.3 recommended to continue to work on the creation of a new specific UN GTR on OBD requirements for L-category vehicles instead of integrating L-category related OBD provisions into GTR No. 5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of: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Amendment 3 to GTR No. 4 (HDH)</a:t>
            </a: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ECE/TRANS/WP.29/1114</a:t>
            </a: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213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Highlights of the last session of WP.29 (March 2015)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Miquel Gangonells</cp:lastModifiedBy>
  <cp:revision>139</cp:revision>
  <cp:lastPrinted>2014-03-30T15:01:41Z</cp:lastPrinted>
  <dcterms:created xsi:type="dcterms:W3CDTF">2014-05-01T14:51:01Z</dcterms:created>
  <dcterms:modified xsi:type="dcterms:W3CDTF">2015-06-08T15:46:27Z</dcterms:modified>
</cp:coreProperties>
</file>