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70" r:id="rId2"/>
    <p:sldId id="269" r:id="rId3"/>
    <p:sldId id="267" r:id="rId4"/>
    <p:sldId id="268" r:id="rId5"/>
    <p:sldId id="271" r:id="rId6"/>
  </p:sldIdLst>
  <p:sldSz cx="9144000" cy="5143500" type="screen16x9"/>
  <p:notesSz cx="6808788" cy="99409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534988" indent="-777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1071563" indent="-1571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608138" indent="-2365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2144713" indent="-3159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397" autoAdjust="0"/>
  </p:normalViewPr>
  <p:slideViewPr>
    <p:cSldViewPr>
      <p:cViewPr>
        <p:scale>
          <a:sx n="103" d="100"/>
          <a:sy n="103" d="100"/>
        </p:scale>
        <p:origin x="-1902" y="-3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9399A-0C2F-114C-A76D-069B7122998D}" type="datetimeFigureOut">
              <a:rPr lang="fr-FR" smtClean="0"/>
              <a:t>12/07/2016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5ECFB-ED04-1446-A11A-AA85988D066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366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C8360-30BD-8F4D-997B-DCD4690A3048}" type="datetimeFigureOut">
              <a:rPr lang="fr-FR" smtClean="0"/>
              <a:t>12/07/2016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D177B-0AA4-0442-9269-B94C6DA8A8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      [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endif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]Droit contraignant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Cette disposition n’a aucune place dans un contrat. D’une manière générale, il faut retenir de cette disposition la substantifique moelle qui est la suivante « un transporteur peut assumer une responsabilité et des obligations plus lourdes que celles qui sont prévues […] »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[if !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supportLists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]2)      [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endif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]Paiement des frais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Peut être réglé dans un contrat. Tant l’article 10 des CIM que l’article 8 des dispositions commencent par : « sauf convention contraire entre l’expéditeur et le transporteur […]. »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[if !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supportLists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]3)      [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endif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]Chargement / déchargement de la marchandise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Idem. La présomption de l’article 11 des dispositions CEE-ONU n’établit une présomption que dans le cas où la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ldv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 contient aucune mention sur la personne qui a effectué le chargement. Le même raisonnement peu s’appliquer au déchargement.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L’article 13 CIM prévoit que « L’expéditeur et le transporteur conviennent à qui incombe le chargement et le déchargement de la marchandise. »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[if !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supportLists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]4)      [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endif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]Délais de livraison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[if !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supportLists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]5)      [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endif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]Droit de disposition et exercice du droit de disposition 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Ces questions peuvent aussi être réglées dans le contrat.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L’article 18 CIN, § 3 prévoit en effet que : « Le droit de modifier le contrat de transport appartient au destinataire dès l'établissement de la lettre de voiture, sauf mention contraire inscrite sur cette lettre par l’expéditeur. »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L’article 15, § 2, 1</a:t>
            </a:r>
            <a:r>
              <a:rPr lang="fr-FR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phrase contient une disposition analogue : « Le droit de disposer de la marchandise est transféré de l’expéditeur au destinataire au moment fixé dans la lettre de voiture. »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[if !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supportLists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]6)      [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endif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]Transporteur substitué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Pourra, dans les dispositions  CEE-ONU, être couvert par l’article 26 (Personnes dont répond le transporteur).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[if !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supportLists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]7)      [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endif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]Fondement de la responsabilité et absence de causes d’exonération dites privilégies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Serait à mon sens couvert par le faite que « un transporteur peut assumer une responsabilité et des obligations plus lourdes que celles qui sont prévues […] »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[if !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supportLists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]8)      [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endif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]Présomption de la perte de la marchandise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Idem.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[if !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supportLists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]9)      [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endif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]Indemnité pour retard de livraison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 montant des indemnités (moitié du prix de transport ) est moins favorable que celui des CIM (quadruple du prix). Cependant selon les disposition CEE-ONU un transporteur peut aussi « assumer une responsabilité et des obligations plus lourdes que celles qui sont prévues […] »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le contrat ne contenait pas de disposition sur le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pv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constatation ou les réclamation, ces questions seront réglées par le doit national.</a:t>
            </a: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D177B-0AA4-0442-9269-B94C6DA8A84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500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0313"/>
            <a:ext cx="9144000" cy="11513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5" name="Picture 7" descr="LOGO - Blue - PNG - transparenc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626980"/>
            <a:ext cx="1368152" cy="167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85800" y="2499744"/>
            <a:ext cx="7772400" cy="1102519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de-DE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371600" y="3795887"/>
            <a:ext cx="6400800" cy="593204"/>
          </a:xfrm>
        </p:spPr>
        <p:txBody>
          <a:bodyPr>
            <a:normAutofit/>
          </a:bodyPr>
          <a:lstStyle>
            <a:lvl1pPr marL="0" indent="0" algn="ctr">
              <a:buNone/>
              <a:defRPr sz="2300">
                <a:solidFill>
                  <a:schemeClr val="bg2"/>
                </a:solidFill>
              </a:defRPr>
            </a:lvl1pPr>
            <a:lvl2pPr marL="536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4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0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de-DE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3F7CF-003F-4710-9DD6-391C0C0D5D83}" type="datetimeFigureOut">
              <a:rPr lang="de-DE"/>
              <a:pPr>
                <a:defRPr/>
              </a:pPr>
              <a:t>12.07.2016</a:t>
            </a:fld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Bern</a:t>
            </a:r>
            <a:endParaRPr lang="de-D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80438" y="314325"/>
            <a:ext cx="285750" cy="16787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 rot="10610802">
            <a:off x="8583613" y="385763"/>
            <a:ext cx="285750" cy="153591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593139" y="276225"/>
            <a:ext cx="263525" cy="275035"/>
          </a:xfrm>
          <a:prstGeom prst="rect">
            <a:avLst/>
          </a:prstGeom>
        </p:spPr>
        <p:txBody>
          <a:bodyPr lIns="0" tIns="0" rIns="0" bIns="53623" anchor="ctr"/>
          <a:lstStyle>
            <a:lvl1pPr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990F7189-ABDE-4047-AE1A-063F0278FA22}" type="slidenum">
              <a:rPr lang="en-US" sz="12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0" y="5072062"/>
            <a:ext cx="9144000" cy="71438"/>
            <a:chOff x="0" y="3474720"/>
            <a:chExt cx="10261600" cy="71120"/>
          </a:xfrm>
        </p:grpSpPr>
        <p:sp>
          <p:nvSpPr>
            <p:cNvPr id="9" name="Rectangle 8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611561" y="1059582"/>
            <a:ext cx="7920880" cy="3888432"/>
          </a:xfrm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Cliquez sur l'icône pour ajouter une image</a:t>
            </a:r>
            <a:endParaRPr lang="de-DE" noProof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11561" y="339502"/>
            <a:ext cx="7920880" cy="216024"/>
          </a:xfrm>
        </p:spPr>
        <p:txBody>
          <a:bodyPr>
            <a:noAutofit/>
          </a:bodyPr>
          <a:lstStyle>
            <a:lvl1pPr algn="l">
              <a:defRPr sz="19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pour modifier le style du titre</a:t>
            </a:r>
            <a:endParaRPr lang="de-DE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1" y="627535"/>
            <a:ext cx="7920880" cy="287858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80438" y="314325"/>
            <a:ext cx="285750" cy="16787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Isosceles Triangle 13"/>
          <p:cNvSpPr/>
          <p:nvPr/>
        </p:nvSpPr>
        <p:spPr>
          <a:xfrm rot="10610802">
            <a:off x="8583613" y="385763"/>
            <a:ext cx="285750" cy="153591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593139" y="276225"/>
            <a:ext cx="263525" cy="275035"/>
          </a:xfrm>
          <a:prstGeom prst="rect">
            <a:avLst/>
          </a:prstGeom>
        </p:spPr>
        <p:txBody>
          <a:bodyPr lIns="0" tIns="0" rIns="0" bIns="53623" anchor="ctr"/>
          <a:lstStyle>
            <a:lvl1pPr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681B2832-9F9B-4516-9822-624FB0FCDA96}" type="slidenum">
              <a:rPr lang="en-US" sz="12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8" name="Picture 15" descr="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9" y="897732"/>
            <a:ext cx="7921625" cy="6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LOGO - OTIF_only_oval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5100" y="357188"/>
            <a:ext cx="5715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7864" y="267495"/>
            <a:ext cx="5184576" cy="575890"/>
          </a:xfrm>
        </p:spPr>
        <p:txBody>
          <a:bodyPr>
            <a:noAutofit/>
          </a:bodyPr>
          <a:lstStyle>
            <a:lvl1pPr>
              <a:buNone/>
              <a:defRPr sz="1100" b="1">
                <a:solidFill>
                  <a:schemeClr val="bg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611561" y="1149592"/>
            <a:ext cx="7920880" cy="3744416"/>
          </a:xfrm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Cliquez sur l'icône pour ajouter une image</a:t>
            </a:r>
            <a:endParaRPr lang="de-DE" noProof="0" dirty="0"/>
          </a:p>
        </p:txBody>
      </p:sp>
      <p:sp>
        <p:nvSpPr>
          <p:cNvPr id="24" name="Text Placeholder 37"/>
          <p:cNvSpPr>
            <a:spLocks noGrp="1"/>
          </p:cNvSpPr>
          <p:nvPr>
            <p:ph type="body" sz="quarter" idx="18"/>
          </p:nvPr>
        </p:nvSpPr>
        <p:spPr>
          <a:xfrm>
            <a:off x="611560" y="357505"/>
            <a:ext cx="1872208" cy="504056"/>
          </a:xfrm>
        </p:spPr>
        <p:txBody>
          <a:bodyPr>
            <a:normAutofit/>
          </a:bodyPr>
          <a:lstStyle>
            <a:lvl1pPr>
              <a:buNone/>
              <a:defRPr sz="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Date Placeholder 32"/>
          <p:cNvSpPr>
            <a:spLocks noGrp="1"/>
          </p:cNvSpPr>
          <p:nvPr>
            <p:ph type="dt" sz="half" idx="19"/>
          </p:nvPr>
        </p:nvSpPr>
        <p:spPr>
          <a:xfrm>
            <a:off x="611188" y="4767263"/>
            <a:ext cx="1979612" cy="27503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71E07-55DD-49B0-884B-921533E35E64}" type="datetimeFigureOut">
              <a:rPr lang="de-DE"/>
              <a:pPr>
                <a:defRPr/>
              </a:pPr>
              <a:t>12.07.2016</a:t>
            </a:fld>
            <a:endParaRPr lang="de-DE"/>
          </a:p>
        </p:txBody>
      </p:sp>
      <p:sp>
        <p:nvSpPr>
          <p:cNvPr id="11" name="Footer Placeholder 3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IC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"/>
            <a:ext cx="4427538" cy="513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580438" y="314325"/>
            <a:ext cx="285750" cy="16787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0610802">
            <a:off x="8583613" y="385763"/>
            <a:ext cx="285750" cy="153591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593139" y="276225"/>
            <a:ext cx="263525" cy="275035"/>
          </a:xfrm>
          <a:prstGeom prst="rect">
            <a:avLst/>
          </a:prstGeom>
        </p:spPr>
        <p:txBody>
          <a:bodyPr lIns="0" tIns="0" rIns="0" bIns="53623" anchor="ctr"/>
          <a:lstStyle>
            <a:lvl1pPr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D02DDC91-F083-4401-9371-97B88022EA42}" type="slidenum">
              <a:rPr lang="en-US" sz="12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0" y="5072062"/>
            <a:ext cx="9144000" cy="71438"/>
            <a:chOff x="0" y="3474720"/>
            <a:chExt cx="10261600" cy="71120"/>
          </a:xfrm>
        </p:grpSpPr>
        <p:sp>
          <p:nvSpPr>
            <p:cNvPr id="12" name="Rectangle 11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16017" y="339676"/>
            <a:ext cx="3816424" cy="216024"/>
          </a:xfrm>
        </p:spPr>
        <p:txBody>
          <a:bodyPr>
            <a:noAutofit/>
          </a:bodyPr>
          <a:lstStyle>
            <a:lvl1pPr algn="l">
              <a:defRPr sz="19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pour modifier le style du titre</a:t>
            </a:r>
            <a:endParaRPr lang="de-D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6017" y="627709"/>
            <a:ext cx="3816424" cy="287858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16017" y="1203599"/>
            <a:ext cx="3816424" cy="3168352"/>
          </a:xfrm>
        </p:spPr>
        <p:txBody>
          <a:bodyPr>
            <a:normAutofit/>
          </a:bodyPr>
          <a:lstStyle>
            <a:lvl1pPr>
              <a:buNone/>
              <a:defRPr sz="16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IC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"/>
            <a:ext cx="4427538" cy="513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580438" y="314325"/>
            <a:ext cx="285750" cy="16787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0610802">
            <a:off x="8583613" y="385763"/>
            <a:ext cx="285750" cy="153591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593139" y="276225"/>
            <a:ext cx="263525" cy="275035"/>
          </a:xfrm>
          <a:prstGeom prst="rect">
            <a:avLst/>
          </a:prstGeom>
        </p:spPr>
        <p:txBody>
          <a:bodyPr lIns="0" tIns="0" rIns="0" bIns="53623" anchor="ctr"/>
          <a:lstStyle>
            <a:lvl1pPr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E0F0E519-C93D-4823-B344-205EFC67A8AA}" type="slidenum">
              <a:rPr lang="en-US" sz="12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0" y="5072062"/>
            <a:ext cx="9144000" cy="71438"/>
            <a:chOff x="0" y="3474720"/>
            <a:chExt cx="10261600" cy="71120"/>
          </a:xfrm>
        </p:grpSpPr>
        <p:sp>
          <p:nvSpPr>
            <p:cNvPr id="12" name="Rectangle 11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16017" y="339676"/>
            <a:ext cx="3816424" cy="216024"/>
          </a:xfrm>
        </p:spPr>
        <p:txBody>
          <a:bodyPr>
            <a:noAutofit/>
          </a:bodyPr>
          <a:lstStyle>
            <a:lvl1pPr algn="l">
              <a:defRPr sz="19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pour modifier le style du titre</a:t>
            </a:r>
            <a:endParaRPr lang="de-D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6017" y="627709"/>
            <a:ext cx="3816424" cy="287858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16017" y="1203599"/>
            <a:ext cx="3816424" cy="3168352"/>
          </a:xfrm>
        </p:spPr>
        <p:txBody>
          <a:bodyPr>
            <a:normAutofit/>
          </a:bodyPr>
          <a:lstStyle>
            <a:lvl1pPr>
              <a:buNone/>
              <a:defRPr sz="16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IC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"/>
            <a:ext cx="4427538" cy="513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580438" y="314325"/>
            <a:ext cx="285750" cy="16787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0610802">
            <a:off x="8583613" y="385763"/>
            <a:ext cx="285750" cy="153591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593139" y="276225"/>
            <a:ext cx="263525" cy="275035"/>
          </a:xfrm>
          <a:prstGeom prst="rect">
            <a:avLst/>
          </a:prstGeom>
        </p:spPr>
        <p:txBody>
          <a:bodyPr lIns="0" tIns="0" rIns="0" bIns="53623" anchor="ctr"/>
          <a:lstStyle>
            <a:lvl1pPr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9CFE010C-A209-4CDA-A10A-9BDB87496389}" type="slidenum">
              <a:rPr lang="en-US" sz="12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0" y="5072062"/>
            <a:ext cx="9144000" cy="71438"/>
            <a:chOff x="0" y="3474720"/>
            <a:chExt cx="10261600" cy="71120"/>
          </a:xfrm>
        </p:grpSpPr>
        <p:sp>
          <p:nvSpPr>
            <p:cNvPr id="12" name="Rectangle 11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16017" y="339676"/>
            <a:ext cx="3816424" cy="216024"/>
          </a:xfrm>
        </p:spPr>
        <p:txBody>
          <a:bodyPr>
            <a:noAutofit/>
          </a:bodyPr>
          <a:lstStyle>
            <a:lvl1pPr algn="l">
              <a:defRPr sz="19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pour modifier le style du titre</a:t>
            </a:r>
            <a:endParaRPr lang="de-D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6017" y="627709"/>
            <a:ext cx="3816424" cy="287858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16017" y="1203599"/>
            <a:ext cx="3816424" cy="3168352"/>
          </a:xfrm>
        </p:spPr>
        <p:txBody>
          <a:bodyPr>
            <a:normAutofit/>
          </a:bodyPr>
          <a:lstStyle>
            <a:lvl1pPr>
              <a:buNone/>
              <a:defRPr sz="16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80438" y="314325"/>
            <a:ext cx="285750" cy="16787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10610802">
            <a:off x="8583613" y="385763"/>
            <a:ext cx="285750" cy="153591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593139" y="276225"/>
            <a:ext cx="263525" cy="275035"/>
          </a:xfrm>
          <a:prstGeom prst="rect">
            <a:avLst/>
          </a:prstGeom>
        </p:spPr>
        <p:txBody>
          <a:bodyPr lIns="0" tIns="0" rIns="0" bIns="53623" anchor="ctr"/>
          <a:lstStyle>
            <a:lvl1pPr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C7C12A57-BE5B-4658-84E7-1154ECAD3A9F}" type="slidenum">
              <a:rPr lang="en-US" sz="12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0" y="5072062"/>
            <a:ext cx="9144000" cy="71438"/>
            <a:chOff x="0" y="3474720"/>
            <a:chExt cx="10261600" cy="71120"/>
          </a:xfrm>
        </p:grpSpPr>
        <p:sp>
          <p:nvSpPr>
            <p:cNvPr id="10" name="Rectangle 9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16017" y="1203599"/>
            <a:ext cx="3816424" cy="3168352"/>
          </a:xfrm>
        </p:spPr>
        <p:txBody>
          <a:bodyPr>
            <a:normAutofit/>
          </a:bodyPr>
          <a:lstStyle>
            <a:lvl1pPr>
              <a:buNone/>
              <a:defRPr sz="16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611561" y="1203599"/>
            <a:ext cx="3816424" cy="3168352"/>
          </a:xfrm>
        </p:spPr>
        <p:txBody>
          <a:bodyPr>
            <a:normAutofit/>
          </a:bodyPr>
          <a:lstStyle>
            <a:lvl1pPr>
              <a:buNone/>
              <a:defRPr sz="16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11561" y="339502"/>
            <a:ext cx="7920880" cy="216024"/>
          </a:xfrm>
        </p:spPr>
        <p:txBody>
          <a:bodyPr>
            <a:noAutofit/>
          </a:bodyPr>
          <a:lstStyle>
            <a:lvl1pPr algn="l">
              <a:defRPr sz="19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pour modifier le style du titre</a:t>
            </a:r>
            <a:endParaRPr lang="de-DE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1" y="627535"/>
            <a:ext cx="7920880" cy="287858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80438" y="314325"/>
            <a:ext cx="285750" cy="16787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0610802">
            <a:off x="8583613" y="385763"/>
            <a:ext cx="285750" cy="153591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593139" y="276225"/>
            <a:ext cx="263525" cy="275035"/>
          </a:xfrm>
          <a:prstGeom prst="rect">
            <a:avLst/>
          </a:prstGeom>
        </p:spPr>
        <p:txBody>
          <a:bodyPr lIns="0" tIns="0" rIns="0" bIns="53623" anchor="ctr"/>
          <a:lstStyle>
            <a:lvl1pPr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0312F16D-EA9A-4F16-9D44-FD06CD5396BD}" type="slidenum">
              <a:rPr lang="en-US" sz="12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0" y="5072062"/>
            <a:ext cx="9144000" cy="71438"/>
            <a:chOff x="0" y="3474720"/>
            <a:chExt cx="10261600" cy="71120"/>
          </a:xfrm>
        </p:grpSpPr>
        <p:sp>
          <p:nvSpPr>
            <p:cNvPr id="12" name="Rectangle 11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16017" y="1653649"/>
            <a:ext cx="3816424" cy="2718302"/>
          </a:xfrm>
        </p:spPr>
        <p:txBody>
          <a:bodyPr>
            <a:normAutofit/>
          </a:bodyPr>
          <a:lstStyle>
            <a:lvl1pPr>
              <a:buNone/>
              <a:defRPr sz="16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611561" y="1653649"/>
            <a:ext cx="3816424" cy="2718302"/>
          </a:xfrm>
        </p:spPr>
        <p:txBody>
          <a:bodyPr>
            <a:normAutofit/>
          </a:bodyPr>
          <a:lstStyle>
            <a:lvl1pPr>
              <a:buNone/>
              <a:defRPr sz="16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11561" y="339502"/>
            <a:ext cx="7920880" cy="216024"/>
          </a:xfrm>
        </p:spPr>
        <p:txBody>
          <a:bodyPr>
            <a:noAutofit/>
          </a:bodyPr>
          <a:lstStyle>
            <a:lvl1pPr algn="l">
              <a:defRPr sz="19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pour modifier le style du titre</a:t>
            </a:r>
            <a:endParaRPr lang="de-DE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1" y="627535"/>
            <a:ext cx="7920880" cy="287858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11561" y="1275606"/>
            <a:ext cx="2431655" cy="287858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4716016" y="1275606"/>
            <a:ext cx="2459350" cy="287858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4" descr="6782890-cool-train-tunnel-wallpap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0241"/>
            <a:ext cx="9144000" cy="5144691"/>
          </a:xfrm>
          <a:prstGeom prst="rect">
            <a:avLst/>
          </a:prstGeom>
          <a:solidFill>
            <a:schemeClr val="accent1">
              <a:alpha val="81175"/>
            </a:scheme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68313" y="3704035"/>
            <a:ext cx="2286000" cy="71438"/>
            <a:chOff x="0" y="3474720"/>
            <a:chExt cx="10261600" cy="71120"/>
          </a:xfrm>
        </p:grpSpPr>
        <p:sp>
          <p:nvSpPr>
            <p:cNvPr id="8" name="Rectangle 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5108972"/>
            <a:ext cx="9144000" cy="71438"/>
            <a:chOff x="0" y="3474720"/>
            <a:chExt cx="10261600" cy="71120"/>
          </a:xfrm>
        </p:grpSpPr>
        <p:sp>
          <p:nvSpPr>
            <p:cNvPr id="14" name="Rectangle 13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467742" y="1707507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467545" y="2211712"/>
            <a:ext cx="8280919" cy="93610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467544" y="3219675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4" descr="6782890-cool-train-tunnel-wallpap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0241"/>
            <a:ext cx="9144000" cy="5144691"/>
          </a:xfrm>
          <a:prstGeom prst="rect">
            <a:avLst/>
          </a:prstGeom>
          <a:solidFill>
            <a:srgbClr val="CF8A74">
              <a:alpha val="81175"/>
            </a:srgb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68313" y="3704035"/>
            <a:ext cx="2286000" cy="71438"/>
            <a:chOff x="0" y="3474720"/>
            <a:chExt cx="10261600" cy="71120"/>
          </a:xfrm>
        </p:grpSpPr>
        <p:sp>
          <p:nvSpPr>
            <p:cNvPr id="8" name="Rectangle 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5108972"/>
            <a:ext cx="9144000" cy="71438"/>
            <a:chOff x="0" y="3474720"/>
            <a:chExt cx="10261600" cy="71120"/>
          </a:xfrm>
        </p:grpSpPr>
        <p:sp>
          <p:nvSpPr>
            <p:cNvPr id="14" name="Rectangle 13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467742" y="1707507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467545" y="2211712"/>
            <a:ext cx="8280919" cy="93610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467544" y="3219675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4" descr="6782890-cool-train-tunnel-wallpap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0241"/>
            <a:ext cx="9144000" cy="5144691"/>
          </a:xfrm>
          <a:prstGeom prst="rect">
            <a:avLst/>
          </a:prstGeom>
          <a:solidFill>
            <a:srgbClr val="A21D19">
              <a:alpha val="81175"/>
            </a:srgb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68313" y="3704035"/>
            <a:ext cx="2286000" cy="71438"/>
            <a:chOff x="0" y="3474720"/>
            <a:chExt cx="10261600" cy="71120"/>
          </a:xfrm>
        </p:grpSpPr>
        <p:sp>
          <p:nvSpPr>
            <p:cNvPr id="8" name="Rectangle 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5108972"/>
            <a:ext cx="9144000" cy="71438"/>
            <a:chOff x="0" y="3474720"/>
            <a:chExt cx="10261600" cy="71120"/>
          </a:xfrm>
        </p:grpSpPr>
        <p:sp>
          <p:nvSpPr>
            <p:cNvPr id="14" name="Rectangle 13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467742" y="1707507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467545" y="2211712"/>
            <a:ext cx="8280919" cy="93610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467544" y="3219675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0" y="5072062"/>
            <a:ext cx="9144000" cy="71438"/>
            <a:chOff x="0" y="3474720"/>
            <a:chExt cx="10261600" cy="71120"/>
          </a:xfrm>
        </p:grpSpPr>
        <p:sp>
          <p:nvSpPr>
            <p:cNvPr id="21" name="Rectangle 20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457200" y="1048941"/>
            <a:ext cx="1646238" cy="10834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75" tIns="53637" rIns="107275" bIns="53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03439" y="1048941"/>
            <a:ext cx="1646237" cy="1083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75" tIns="53637" rIns="107275" bIns="53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749675" y="1048941"/>
            <a:ext cx="1644650" cy="10834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75" tIns="53637" rIns="107275" bIns="53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94325" y="1048941"/>
            <a:ext cx="1646238" cy="10834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75" tIns="53637" rIns="107275" bIns="53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040564" y="1048941"/>
            <a:ext cx="1646237" cy="10834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75" tIns="53637" rIns="107275" bIns="53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" y="2587228"/>
            <a:ext cx="1646238" cy="10834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75" tIns="53637" rIns="107275" bIns="53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03439" y="2587228"/>
            <a:ext cx="1646237" cy="10834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75" tIns="53637" rIns="107275" bIns="53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/>
              </a:solidFill>
              <a:latin typeface="Helvetica Neue"/>
              <a:cs typeface="Helvetica Neue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749675" y="2587228"/>
            <a:ext cx="1644650" cy="10834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75" tIns="53637" rIns="107275" bIns="5363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8580438" y="314325"/>
            <a:ext cx="285750" cy="16787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Isosceles Triangle 7"/>
          <p:cNvSpPr/>
          <p:nvPr userDrawn="1"/>
        </p:nvSpPr>
        <p:spPr>
          <a:xfrm rot="10610802">
            <a:off x="8583613" y="385763"/>
            <a:ext cx="285750" cy="153591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Slide Number Placeholder 5"/>
          <p:cNvSpPr txBox="1">
            <a:spLocks/>
          </p:cNvSpPr>
          <p:nvPr userDrawn="1"/>
        </p:nvSpPr>
        <p:spPr>
          <a:xfrm>
            <a:off x="8593139" y="276225"/>
            <a:ext cx="263525" cy="275035"/>
          </a:xfrm>
          <a:prstGeom prst="rect">
            <a:avLst/>
          </a:prstGeom>
        </p:spPr>
        <p:txBody>
          <a:bodyPr lIns="0" tIns="0" rIns="0" bIns="53623" anchor="ctr"/>
          <a:lstStyle>
            <a:lvl1pPr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790B82DB-829C-4981-B5D2-A9F872411F90}" type="slidenum">
              <a:rPr lang="en-US" sz="12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6"/>
          </p:nvPr>
        </p:nvSpPr>
        <p:spPr>
          <a:xfrm>
            <a:off x="3779914" y="1131591"/>
            <a:ext cx="1224134" cy="576064"/>
          </a:xfrm>
        </p:spPr>
        <p:txBody>
          <a:bodyPr/>
          <a:lstStyle>
            <a:lvl1pPr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4" name="Text Placeholder 52"/>
          <p:cNvSpPr>
            <a:spLocks noGrp="1"/>
          </p:cNvSpPr>
          <p:nvPr>
            <p:ph type="body" sz="quarter" idx="17"/>
          </p:nvPr>
        </p:nvSpPr>
        <p:spPr>
          <a:xfrm>
            <a:off x="5436096" y="1131591"/>
            <a:ext cx="1152128" cy="576064"/>
          </a:xfrm>
        </p:spPr>
        <p:txBody>
          <a:bodyPr/>
          <a:lstStyle>
            <a:lvl1pPr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5" name="Text Placeholder 52"/>
          <p:cNvSpPr>
            <a:spLocks noGrp="1"/>
          </p:cNvSpPr>
          <p:nvPr>
            <p:ph type="body" sz="quarter" idx="18"/>
          </p:nvPr>
        </p:nvSpPr>
        <p:spPr>
          <a:xfrm>
            <a:off x="7092280" y="1131591"/>
            <a:ext cx="1080120" cy="576064"/>
          </a:xfrm>
        </p:spPr>
        <p:txBody>
          <a:bodyPr/>
          <a:lstStyle>
            <a:lvl1pPr>
              <a:buNone/>
              <a:defRPr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9"/>
          </p:nvPr>
        </p:nvSpPr>
        <p:spPr>
          <a:xfrm>
            <a:off x="467545" y="1707655"/>
            <a:ext cx="1584176" cy="720080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8" name="Text Placeholder 56"/>
          <p:cNvSpPr>
            <a:spLocks noGrp="1"/>
          </p:cNvSpPr>
          <p:nvPr>
            <p:ph type="body" sz="quarter" idx="20"/>
          </p:nvPr>
        </p:nvSpPr>
        <p:spPr>
          <a:xfrm>
            <a:off x="2123728" y="1707655"/>
            <a:ext cx="1584176" cy="720080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9" name="Text Placeholder 56"/>
          <p:cNvSpPr>
            <a:spLocks noGrp="1"/>
          </p:cNvSpPr>
          <p:nvPr>
            <p:ph type="body" sz="quarter" idx="21"/>
          </p:nvPr>
        </p:nvSpPr>
        <p:spPr>
          <a:xfrm>
            <a:off x="3779913" y="1707655"/>
            <a:ext cx="1584176" cy="720080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0" name="Text Placeholder 56"/>
          <p:cNvSpPr>
            <a:spLocks noGrp="1"/>
          </p:cNvSpPr>
          <p:nvPr>
            <p:ph type="body" sz="quarter" idx="22"/>
          </p:nvPr>
        </p:nvSpPr>
        <p:spPr>
          <a:xfrm>
            <a:off x="5436097" y="1707655"/>
            <a:ext cx="1584176" cy="720080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1" name="Text Placeholder 56"/>
          <p:cNvSpPr>
            <a:spLocks noGrp="1"/>
          </p:cNvSpPr>
          <p:nvPr>
            <p:ph type="body" sz="quarter" idx="23"/>
          </p:nvPr>
        </p:nvSpPr>
        <p:spPr>
          <a:xfrm>
            <a:off x="7092280" y="1707655"/>
            <a:ext cx="1584176" cy="720080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2" name="Text Placeholder 52"/>
          <p:cNvSpPr>
            <a:spLocks noGrp="1"/>
          </p:cNvSpPr>
          <p:nvPr>
            <p:ph type="body" sz="quarter" idx="24"/>
          </p:nvPr>
        </p:nvSpPr>
        <p:spPr>
          <a:xfrm>
            <a:off x="467544" y="2643759"/>
            <a:ext cx="1224136" cy="576064"/>
          </a:xfrm>
        </p:spPr>
        <p:txBody>
          <a:bodyPr/>
          <a:lstStyle>
            <a:lvl1pPr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3" name="Text Placeholder 56"/>
          <p:cNvSpPr>
            <a:spLocks noGrp="1"/>
          </p:cNvSpPr>
          <p:nvPr>
            <p:ph type="body" sz="quarter" idx="25"/>
          </p:nvPr>
        </p:nvSpPr>
        <p:spPr>
          <a:xfrm>
            <a:off x="467545" y="3219823"/>
            <a:ext cx="1584176" cy="720080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4" name="Text Placeholder 52"/>
          <p:cNvSpPr>
            <a:spLocks noGrp="1"/>
          </p:cNvSpPr>
          <p:nvPr>
            <p:ph type="body" sz="quarter" idx="26"/>
          </p:nvPr>
        </p:nvSpPr>
        <p:spPr>
          <a:xfrm>
            <a:off x="2123728" y="2643759"/>
            <a:ext cx="1080120" cy="576064"/>
          </a:xfrm>
        </p:spPr>
        <p:txBody>
          <a:bodyPr/>
          <a:lstStyle>
            <a:lvl1pPr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5" name="Text Placeholder 56"/>
          <p:cNvSpPr>
            <a:spLocks noGrp="1"/>
          </p:cNvSpPr>
          <p:nvPr>
            <p:ph type="body" sz="quarter" idx="27"/>
          </p:nvPr>
        </p:nvSpPr>
        <p:spPr>
          <a:xfrm>
            <a:off x="2123728" y="3219823"/>
            <a:ext cx="1584176" cy="720080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6" name="Text Placeholder 52"/>
          <p:cNvSpPr>
            <a:spLocks noGrp="1"/>
          </p:cNvSpPr>
          <p:nvPr>
            <p:ph type="body" sz="quarter" idx="28"/>
          </p:nvPr>
        </p:nvSpPr>
        <p:spPr>
          <a:xfrm>
            <a:off x="3779912" y="2643759"/>
            <a:ext cx="1224136" cy="576064"/>
          </a:xfrm>
        </p:spPr>
        <p:txBody>
          <a:bodyPr/>
          <a:lstStyle>
            <a:lvl1pPr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7" name="Text Placeholder 56"/>
          <p:cNvSpPr>
            <a:spLocks noGrp="1"/>
          </p:cNvSpPr>
          <p:nvPr>
            <p:ph type="body" sz="quarter" idx="29"/>
          </p:nvPr>
        </p:nvSpPr>
        <p:spPr>
          <a:xfrm>
            <a:off x="3779913" y="3219823"/>
            <a:ext cx="1584176" cy="720080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0" name="Text Placeholder 50"/>
          <p:cNvSpPr>
            <a:spLocks noGrp="1"/>
          </p:cNvSpPr>
          <p:nvPr>
            <p:ph type="body" sz="quarter" idx="33"/>
          </p:nvPr>
        </p:nvSpPr>
        <p:spPr>
          <a:xfrm>
            <a:off x="467544" y="1113588"/>
            <a:ext cx="1080120" cy="575568"/>
          </a:xfrm>
        </p:spPr>
        <p:txBody>
          <a:bodyPr/>
          <a:lstStyle>
            <a:lvl1pPr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37"/>
          </p:nvPr>
        </p:nvSpPr>
        <p:spPr>
          <a:xfrm>
            <a:off x="2123729" y="1113589"/>
            <a:ext cx="1224136" cy="594066"/>
          </a:xfrm>
        </p:spPr>
        <p:txBody>
          <a:bodyPr/>
          <a:lstStyle>
            <a:lvl1pPr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611561" y="339502"/>
            <a:ext cx="7920880" cy="216024"/>
          </a:xfrm>
        </p:spPr>
        <p:txBody>
          <a:bodyPr>
            <a:noAutofit/>
          </a:bodyPr>
          <a:lstStyle>
            <a:lvl1pPr algn="l">
              <a:defRPr sz="19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pour modifier le style du titre</a:t>
            </a:r>
            <a:endParaRPr lang="de-DE" dirty="0"/>
          </a:p>
        </p:txBody>
      </p:sp>
      <p:sp>
        <p:nvSpPr>
          <p:cNvPr id="6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1" y="627535"/>
            <a:ext cx="7920880" cy="287858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8582-48BE-4123-885F-C49119D00BB5}" type="datetimeFigureOut">
              <a:rPr lang="de-DE"/>
              <a:pPr>
                <a:defRPr/>
              </a:pPr>
              <a:t>12.07.2016</a:t>
            </a:fld>
            <a:endParaRPr lang="de-DE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54FEA-328A-482F-A4EE-9767AF5659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4" descr="6782890-cool-train-tunnel-wallpap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0241"/>
            <a:ext cx="9144000" cy="5144691"/>
          </a:xfrm>
          <a:prstGeom prst="rect">
            <a:avLst/>
          </a:prstGeom>
          <a:solidFill>
            <a:srgbClr val="9C3B6D">
              <a:alpha val="81175"/>
            </a:srgb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68313" y="3704035"/>
            <a:ext cx="2286000" cy="71438"/>
            <a:chOff x="0" y="3474720"/>
            <a:chExt cx="10261600" cy="71120"/>
          </a:xfrm>
        </p:grpSpPr>
        <p:sp>
          <p:nvSpPr>
            <p:cNvPr id="8" name="Rectangle 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5108972"/>
            <a:ext cx="9144000" cy="71438"/>
            <a:chOff x="0" y="3474720"/>
            <a:chExt cx="10261600" cy="71120"/>
          </a:xfrm>
        </p:grpSpPr>
        <p:sp>
          <p:nvSpPr>
            <p:cNvPr id="14" name="Rectangle 13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467742" y="1707507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467545" y="2211712"/>
            <a:ext cx="8280919" cy="93610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467544" y="3219675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4" descr="6782890-cool-train-tunnel-wallpap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0241"/>
            <a:ext cx="9144000" cy="5144691"/>
          </a:xfrm>
          <a:prstGeom prst="rect">
            <a:avLst/>
          </a:prstGeom>
          <a:solidFill>
            <a:schemeClr val="accent2">
              <a:alpha val="81175"/>
            </a:scheme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68313" y="3704035"/>
            <a:ext cx="2286000" cy="71438"/>
            <a:chOff x="0" y="3474720"/>
            <a:chExt cx="10261600" cy="71120"/>
          </a:xfrm>
        </p:grpSpPr>
        <p:sp>
          <p:nvSpPr>
            <p:cNvPr id="8" name="Rectangle 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5108972"/>
            <a:ext cx="9144000" cy="71438"/>
            <a:chOff x="0" y="3474720"/>
            <a:chExt cx="10261600" cy="71120"/>
          </a:xfrm>
        </p:grpSpPr>
        <p:sp>
          <p:nvSpPr>
            <p:cNvPr id="14" name="Rectangle 13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467742" y="1707507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467545" y="2211712"/>
            <a:ext cx="8280919" cy="93610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467544" y="3219675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4" descr="6782890-cool-train-tunnel-wallpap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0241"/>
            <a:ext cx="9144000" cy="5144691"/>
          </a:xfrm>
          <a:prstGeom prst="rect">
            <a:avLst/>
          </a:prstGeom>
          <a:solidFill>
            <a:srgbClr val="A19D23">
              <a:alpha val="81175"/>
            </a:srgb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68313" y="3704035"/>
            <a:ext cx="2286000" cy="71438"/>
            <a:chOff x="0" y="3474720"/>
            <a:chExt cx="10261600" cy="71120"/>
          </a:xfrm>
        </p:grpSpPr>
        <p:sp>
          <p:nvSpPr>
            <p:cNvPr id="8" name="Rectangle 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5108972"/>
            <a:ext cx="9144000" cy="71438"/>
            <a:chOff x="0" y="3474720"/>
            <a:chExt cx="10261600" cy="71120"/>
          </a:xfrm>
        </p:grpSpPr>
        <p:sp>
          <p:nvSpPr>
            <p:cNvPr id="14" name="Rectangle 13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467742" y="1707507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467545" y="2211712"/>
            <a:ext cx="8280919" cy="93610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467544" y="3219675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4" descr="6782890-cool-train-tunnel-wallpap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0241"/>
            <a:ext cx="9144000" cy="5144691"/>
          </a:xfrm>
          <a:prstGeom prst="rect">
            <a:avLst/>
          </a:prstGeom>
          <a:solidFill>
            <a:schemeClr val="bg2">
              <a:alpha val="81175"/>
            </a:scheme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68313" y="3704035"/>
            <a:ext cx="2286000" cy="71438"/>
            <a:chOff x="0" y="3474720"/>
            <a:chExt cx="10261600" cy="71120"/>
          </a:xfrm>
        </p:grpSpPr>
        <p:sp>
          <p:nvSpPr>
            <p:cNvPr id="8" name="Rectangle 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5108972"/>
            <a:ext cx="9144000" cy="71438"/>
            <a:chOff x="0" y="3474720"/>
            <a:chExt cx="10261600" cy="71120"/>
          </a:xfrm>
        </p:grpSpPr>
        <p:sp>
          <p:nvSpPr>
            <p:cNvPr id="14" name="Rectangle 13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467742" y="1707507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467545" y="2211712"/>
            <a:ext cx="8280919" cy="93610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467544" y="3219675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D5D03E">
              <a:alpha val="76862"/>
            </a:srgb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197225" y="1939529"/>
            <a:ext cx="5581650" cy="182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275" tIns="53637" rIns="107275" bIns="53637"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sz="7700" b="1">
                <a:solidFill>
                  <a:schemeClr val="bg1"/>
                </a:solidFill>
                <a:latin typeface="Arial" charset="0"/>
              </a:rPr>
              <a:t>COFFEE</a:t>
            </a:r>
          </a:p>
          <a:p>
            <a:pPr>
              <a:lnSpc>
                <a:spcPct val="70000"/>
              </a:lnSpc>
              <a:defRPr/>
            </a:pPr>
            <a:r>
              <a:rPr lang="en-US" sz="7700" b="1">
                <a:solidFill>
                  <a:schemeClr val="bg1"/>
                </a:solidFill>
                <a:latin typeface="Arial" charset="0"/>
              </a:rPr>
              <a:t>BREAK</a:t>
            </a: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330575" y="3808810"/>
            <a:ext cx="2286000" cy="71438"/>
            <a:chOff x="0" y="3474720"/>
            <a:chExt cx="10261600" cy="71120"/>
          </a:xfrm>
        </p:grpSpPr>
        <p:sp>
          <p:nvSpPr>
            <p:cNvPr id="5" name="Rectangle 4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0" name="Group 13"/>
          <p:cNvGrpSpPr/>
          <p:nvPr/>
        </p:nvGrpSpPr>
        <p:grpSpPr>
          <a:xfrm>
            <a:off x="583866" y="1059583"/>
            <a:ext cx="2243879" cy="2158609"/>
            <a:chOff x="2374900" y="37324"/>
            <a:chExt cx="3589338" cy="4827587"/>
          </a:xfrm>
          <a:solidFill>
            <a:schemeClr val="bg2"/>
          </a:solidFill>
        </p:grpSpPr>
        <p:sp>
          <p:nvSpPr>
            <p:cNvPr id="11" name="Freeform 1"/>
            <p:cNvSpPr>
              <a:spLocks noChangeArrowheads="1"/>
            </p:cNvSpPr>
            <p:nvPr/>
          </p:nvSpPr>
          <p:spPr bwMode="auto">
            <a:xfrm>
              <a:off x="4343400" y="37324"/>
              <a:ext cx="608013" cy="1552575"/>
            </a:xfrm>
            <a:custGeom>
              <a:avLst/>
              <a:gdLst>
                <a:gd name="T0" fmla="*/ 656 w 1688"/>
                <a:gd name="T1" fmla="*/ 4188 h 4314"/>
                <a:gd name="T2" fmla="*/ 656 w 1688"/>
                <a:gd name="T3" fmla="*/ 4188 h 4314"/>
                <a:gd name="T4" fmla="*/ 1250 w 1688"/>
                <a:gd name="T5" fmla="*/ 3625 h 4314"/>
                <a:gd name="T6" fmla="*/ 1562 w 1688"/>
                <a:gd name="T7" fmla="*/ 2500 h 4314"/>
                <a:gd name="T8" fmla="*/ 906 w 1688"/>
                <a:gd name="T9" fmla="*/ 1532 h 4314"/>
                <a:gd name="T10" fmla="*/ 500 w 1688"/>
                <a:gd name="T11" fmla="*/ 719 h 4314"/>
                <a:gd name="T12" fmla="*/ 625 w 1688"/>
                <a:gd name="T13" fmla="*/ 0 h 4314"/>
                <a:gd name="T14" fmla="*/ 94 w 1688"/>
                <a:gd name="T15" fmla="*/ 907 h 4314"/>
                <a:gd name="T16" fmla="*/ 281 w 1688"/>
                <a:gd name="T17" fmla="*/ 1969 h 4314"/>
                <a:gd name="T18" fmla="*/ 750 w 1688"/>
                <a:gd name="T19" fmla="*/ 3250 h 4314"/>
                <a:gd name="T20" fmla="*/ 500 w 1688"/>
                <a:gd name="T21" fmla="*/ 4313 h 4314"/>
                <a:gd name="T22" fmla="*/ 656 w 1688"/>
                <a:gd name="T23" fmla="*/ 4188 h 4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8" h="4314">
                  <a:moveTo>
                    <a:pt x="656" y="4188"/>
                  </a:moveTo>
                  <a:lnTo>
                    <a:pt x="656" y="4188"/>
                  </a:lnTo>
                  <a:cubicBezTo>
                    <a:pt x="656" y="4188"/>
                    <a:pt x="1062" y="3875"/>
                    <a:pt x="1250" y="3625"/>
                  </a:cubicBezTo>
                  <a:cubicBezTo>
                    <a:pt x="1437" y="3375"/>
                    <a:pt x="1687" y="2938"/>
                    <a:pt x="1562" y="2500"/>
                  </a:cubicBezTo>
                  <a:cubicBezTo>
                    <a:pt x="1437" y="2063"/>
                    <a:pt x="1125" y="1813"/>
                    <a:pt x="906" y="1532"/>
                  </a:cubicBezTo>
                  <a:cubicBezTo>
                    <a:pt x="656" y="1250"/>
                    <a:pt x="531" y="1094"/>
                    <a:pt x="500" y="719"/>
                  </a:cubicBezTo>
                  <a:cubicBezTo>
                    <a:pt x="469" y="375"/>
                    <a:pt x="625" y="0"/>
                    <a:pt x="625" y="0"/>
                  </a:cubicBezTo>
                  <a:cubicBezTo>
                    <a:pt x="625" y="0"/>
                    <a:pt x="219" y="469"/>
                    <a:pt x="94" y="907"/>
                  </a:cubicBezTo>
                  <a:cubicBezTo>
                    <a:pt x="0" y="1344"/>
                    <a:pt x="94" y="1750"/>
                    <a:pt x="281" y="1969"/>
                  </a:cubicBezTo>
                  <a:cubicBezTo>
                    <a:pt x="469" y="2188"/>
                    <a:pt x="875" y="2594"/>
                    <a:pt x="750" y="3250"/>
                  </a:cubicBezTo>
                  <a:cubicBezTo>
                    <a:pt x="625" y="3938"/>
                    <a:pt x="500" y="4313"/>
                    <a:pt x="500" y="4313"/>
                  </a:cubicBezTo>
                  <a:lnTo>
                    <a:pt x="656" y="4188"/>
                  </a:ln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2" name="Freeform 2"/>
            <p:cNvSpPr>
              <a:spLocks noChangeArrowheads="1"/>
            </p:cNvSpPr>
            <p:nvPr/>
          </p:nvSpPr>
          <p:spPr bwMode="auto">
            <a:xfrm>
              <a:off x="3838575" y="543736"/>
              <a:ext cx="382588" cy="1081088"/>
            </a:xfrm>
            <a:custGeom>
              <a:avLst/>
              <a:gdLst>
                <a:gd name="T0" fmla="*/ 250 w 1063"/>
                <a:gd name="T1" fmla="*/ 0 h 3001"/>
                <a:gd name="T2" fmla="*/ 250 w 1063"/>
                <a:gd name="T3" fmla="*/ 0 h 3001"/>
                <a:gd name="T4" fmla="*/ 343 w 1063"/>
                <a:gd name="T5" fmla="*/ 531 h 3001"/>
                <a:gd name="T6" fmla="*/ 968 w 1063"/>
                <a:gd name="T7" fmla="*/ 1593 h 3001"/>
                <a:gd name="T8" fmla="*/ 625 w 1063"/>
                <a:gd name="T9" fmla="*/ 2812 h 3001"/>
                <a:gd name="T10" fmla="*/ 562 w 1063"/>
                <a:gd name="T11" fmla="*/ 3000 h 3001"/>
                <a:gd name="T12" fmla="*/ 500 w 1063"/>
                <a:gd name="T13" fmla="*/ 2531 h 3001"/>
                <a:gd name="T14" fmla="*/ 406 w 1063"/>
                <a:gd name="T15" fmla="*/ 1500 h 3001"/>
                <a:gd name="T16" fmla="*/ 0 w 1063"/>
                <a:gd name="T17" fmla="*/ 593 h 3001"/>
                <a:gd name="T18" fmla="*/ 250 w 1063"/>
                <a:gd name="T19" fmla="*/ 0 h 3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3" h="3001">
                  <a:moveTo>
                    <a:pt x="250" y="0"/>
                  </a:moveTo>
                  <a:lnTo>
                    <a:pt x="250" y="0"/>
                  </a:lnTo>
                  <a:cubicBezTo>
                    <a:pt x="250" y="0"/>
                    <a:pt x="250" y="343"/>
                    <a:pt x="343" y="531"/>
                  </a:cubicBezTo>
                  <a:cubicBezTo>
                    <a:pt x="468" y="843"/>
                    <a:pt x="906" y="1187"/>
                    <a:pt x="968" y="1593"/>
                  </a:cubicBezTo>
                  <a:cubicBezTo>
                    <a:pt x="1062" y="2250"/>
                    <a:pt x="718" y="2468"/>
                    <a:pt x="625" y="2812"/>
                  </a:cubicBezTo>
                  <a:cubicBezTo>
                    <a:pt x="562" y="3000"/>
                    <a:pt x="562" y="3000"/>
                    <a:pt x="562" y="3000"/>
                  </a:cubicBezTo>
                  <a:cubicBezTo>
                    <a:pt x="562" y="3000"/>
                    <a:pt x="437" y="2750"/>
                    <a:pt x="500" y="2531"/>
                  </a:cubicBezTo>
                  <a:cubicBezTo>
                    <a:pt x="562" y="2281"/>
                    <a:pt x="656" y="1843"/>
                    <a:pt x="406" y="1500"/>
                  </a:cubicBezTo>
                  <a:cubicBezTo>
                    <a:pt x="156" y="1156"/>
                    <a:pt x="31" y="875"/>
                    <a:pt x="0" y="593"/>
                  </a:cubicBezTo>
                  <a:cubicBezTo>
                    <a:pt x="0" y="281"/>
                    <a:pt x="250" y="0"/>
                    <a:pt x="250" y="0"/>
                  </a:cubicBez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3" name="Freeform 3"/>
            <p:cNvSpPr>
              <a:spLocks noChangeArrowheads="1"/>
            </p:cNvSpPr>
            <p:nvPr/>
          </p:nvSpPr>
          <p:spPr bwMode="auto">
            <a:xfrm>
              <a:off x="5086350" y="600886"/>
              <a:ext cx="382588" cy="1081088"/>
            </a:xfrm>
            <a:custGeom>
              <a:avLst/>
              <a:gdLst>
                <a:gd name="T0" fmla="*/ 250 w 1064"/>
                <a:gd name="T1" fmla="*/ 0 h 3001"/>
                <a:gd name="T2" fmla="*/ 250 w 1064"/>
                <a:gd name="T3" fmla="*/ 0 h 3001"/>
                <a:gd name="T4" fmla="*/ 344 w 1064"/>
                <a:gd name="T5" fmla="*/ 531 h 3001"/>
                <a:gd name="T6" fmla="*/ 969 w 1064"/>
                <a:gd name="T7" fmla="*/ 1594 h 3001"/>
                <a:gd name="T8" fmla="*/ 625 w 1064"/>
                <a:gd name="T9" fmla="*/ 2812 h 3001"/>
                <a:gd name="T10" fmla="*/ 563 w 1064"/>
                <a:gd name="T11" fmla="*/ 3000 h 3001"/>
                <a:gd name="T12" fmla="*/ 500 w 1064"/>
                <a:gd name="T13" fmla="*/ 2531 h 3001"/>
                <a:gd name="T14" fmla="*/ 407 w 1064"/>
                <a:gd name="T15" fmla="*/ 1500 h 3001"/>
                <a:gd name="T16" fmla="*/ 0 w 1064"/>
                <a:gd name="T17" fmla="*/ 594 h 3001"/>
                <a:gd name="T18" fmla="*/ 250 w 1064"/>
                <a:gd name="T19" fmla="*/ 0 h 3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4" h="3001">
                  <a:moveTo>
                    <a:pt x="250" y="0"/>
                  </a:moveTo>
                  <a:lnTo>
                    <a:pt x="250" y="0"/>
                  </a:lnTo>
                  <a:cubicBezTo>
                    <a:pt x="250" y="0"/>
                    <a:pt x="250" y="344"/>
                    <a:pt x="344" y="531"/>
                  </a:cubicBezTo>
                  <a:cubicBezTo>
                    <a:pt x="469" y="844"/>
                    <a:pt x="907" y="1187"/>
                    <a:pt x="969" y="1594"/>
                  </a:cubicBezTo>
                  <a:cubicBezTo>
                    <a:pt x="1063" y="2250"/>
                    <a:pt x="719" y="2469"/>
                    <a:pt x="625" y="2812"/>
                  </a:cubicBezTo>
                  <a:cubicBezTo>
                    <a:pt x="563" y="3000"/>
                    <a:pt x="563" y="3000"/>
                    <a:pt x="563" y="3000"/>
                  </a:cubicBezTo>
                  <a:cubicBezTo>
                    <a:pt x="563" y="3000"/>
                    <a:pt x="438" y="2750"/>
                    <a:pt x="500" y="2531"/>
                  </a:cubicBezTo>
                  <a:cubicBezTo>
                    <a:pt x="563" y="2281"/>
                    <a:pt x="657" y="1844"/>
                    <a:pt x="407" y="1500"/>
                  </a:cubicBezTo>
                  <a:cubicBezTo>
                    <a:pt x="157" y="1156"/>
                    <a:pt x="0" y="875"/>
                    <a:pt x="0" y="594"/>
                  </a:cubicBezTo>
                  <a:cubicBezTo>
                    <a:pt x="0" y="281"/>
                    <a:pt x="250" y="0"/>
                    <a:pt x="250" y="0"/>
                  </a:cubicBez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14" name="Freeform 4"/>
            <p:cNvSpPr>
              <a:spLocks noChangeArrowheads="1"/>
            </p:cNvSpPr>
            <p:nvPr/>
          </p:nvSpPr>
          <p:spPr bwMode="auto">
            <a:xfrm>
              <a:off x="2374900" y="1793099"/>
              <a:ext cx="3589338" cy="3071812"/>
            </a:xfrm>
            <a:custGeom>
              <a:avLst/>
              <a:gdLst>
                <a:gd name="T0" fmla="*/ 9874 w 9969"/>
                <a:gd name="T1" fmla="*/ 969 h 8532"/>
                <a:gd name="T2" fmla="*/ 9874 w 9969"/>
                <a:gd name="T3" fmla="*/ 969 h 8532"/>
                <a:gd name="T4" fmla="*/ 6280 w 9969"/>
                <a:gd name="T5" fmla="*/ 125 h 8532"/>
                <a:gd name="T6" fmla="*/ 2719 w 9969"/>
                <a:gd name="T7" fmla="*/ 969 h 8532"/>
                <a:gd name="T8" fmla="*/ 2656 w 9969"/>
                <a:gd name="T9" fmla="*/ 1750 h 8532"/>
                <a:gd name="T10" fmla="*/ 938 w 9969"/>
                <a:gd name="T11" fmla="*/ 1843 h 8532"/>
                <a:gd name="T12" fmla="*/ 2875 w 9969"/>
                <a:gd name="T13" fmla="*/ 5187 h 8532"/>
                <a:gd name="T14" fmla="*/ 3750 w 9969"/>
                <a:gd name="T15" fmla="*/ 7218 h 8532"/>
                <a:gd name="T16" fmla="*/ 3969 w 9969"/>
                <a:gd name="T17" fmla="*/ 8062 h 8532"/>
                <a:gd name="T18" fmla="*/ 5687 w 9969"/>
                <a:gd name="T19" fmla="*/ 8499 h 8532"/>
                <a:gd name="T20" fmla="*/ 6030 w 9969"/>
                <a:gd name="T21" fmla="*/ 8531 h 8532"/>
                <a:gd name="T22" fmla="*/ 6280 w 9969"/>
                <a:gd name="T23" fmla="*/ 8531 h 8532"/>
                <a:gd name="T24" fmla="*/ 6530 w 9969"/>
                <a:gd name="T25" fmla="*/ 8531 h 8532"/>
                <a:gd name="T26" fmla="*/ 6905 w 9969"/>
                <a:gd name="T27" fmla="*/ 8499 h 8532"/>
                <a:gd name="T28" fmla="*/ 8593 w 9969"/>
                <a:gd name="T29" fmla="*/ 8062 h 8532"/>
                <a:gd name="T30" fmla="*/ 8843 w 9969"/>
                <a:gd name="T31" fmla="*/ 7218 h 8532"/>
                <a:gd name="T32" fmla="*/ 9937 w 9969"/>
                <a:gd name="T33" fmla="*/ 3749 h 8532"/>
                <a:gd name="T34" fmla="*/ 9968 w 9969"/>
                <a:gd name="T35" fmla="*/ 2781 h 8532"/>
                <a:gd name="T36" fmla="*/ 9874 w 9969"/>
                <a:gd name="T37" fmla="*/ 969 h 8532"/>
                <a:gd name="T38" fmla="*/ 2563 w 9969"/>
                <a:gd name="T39" fmla="*/ 4468 h 8532"/>
                <a:gd name="T40" fmla="*/ 2563 w 9969"/>
                <a:gd name="T41" fmla="*/ 4468 h 8532"/>
                <a:gd name="T42" fmla="*/ 1375 w 9969"/>
                <a:gd name="T43" fmla="*/ 2718 h 8532"/>
                <a:gd name="T44" fmla="*/ 2625 w 9969"/>
                <a:gd name="T45" fmla="*/ 2406 h 8532"/>
                <a:gd name="T46" fmla="*/ 2625 w 9969"/>
                <a:gd name="T47" fmla="*/ 2781 h 8532"/>
                <a:gd name="T48" fmla="*/ 2656 w 9969"/>
                <a:gd name="T49" fmla="*/ 3749 h 8532"/>
                <a:gd name="T50" fmla="*/ 2719 w 9969"/>
                <a:gd name="T51" fmla="*/ 4374 h 8532"/>
                <a:gd name="T52" fmla="*/ 2563 w 9969"/>
                <a:gd name="T53" fmla="*/ 4468 h 8532"/>
                <a:gd name="T54" fmla="*/ 4156 w 9969"/>
                <a:gd name="T55" fmla="*/ 5749 h 8532"/>
                <a:gd name="T56" fmla="*/ 4156 w 9969"/>
                <a:gd name="T57" fmla="*/ 5749 h 8532"/>
                <a:gd name="T58" fmla="*/ 4719 w 9969"/>
                <a:gd name="T59" fmla="*/ 3249 h 8532"/>
                <a:gd name="T60" fmla="*/ 7249 w 9969"/>
                <a:gd name="T61" fmla="*/ 2124 h 8532"/>
                <a:gd name="T62" fmla="*/ 7249 w 9969"/>
                <a:gd name="T63" fmla="*/ 2562 h 8532"/>
                <a:gd name="T64" fmla="*/ 6937 w 9969"/>
                <a:gd name="T65" fmla="*/ 3156 h 8532"/>
                <a:gd name="T66" fmla="*/ 6405 w 9969"/>
                <a:gd name="T67" fmla="*/ 3843 h 8532"/>
                <a:gd name="T68" fmla="*/ 5687 w 9969"/>
                <a:gd name="T69" fmla="*/ 4593 h 8532"/>
                <a:gd name="T70" fmla="*/ 5343 w 9969"/>
                <a:gd name="T71" fmla="*/ 4499 h 8532"/>
                <a:gd name="T72" fmla="*/ 5624 w 9969"/>
                <a:gd name="T73" fmla="*/ 4906 h 8532"/>
                <a:gd name="T74" fmla="*/ 5468 w 9969"/>
                <a:gd name="T75" fmla="*/ 5218 h 8532"/>
                <a:gd name="T76" fmla="*/ 4750 w 9969"/>
                <a:gd name="T77" fmla="*/ 5843 h 8532"/>
                <a:gd name="T78" fmla="*/ 4156 w 9969"/>
                <a:gd name="T79" fmla="*/ 5749 h 8532"/>
                <a:gd name="T80" fmla="*/ 7562 w 9969"/>
                <a:gd name="T81" fmla="*/ 5468 h 8532"/>
                <a:gd name="T82" fmla="*/ 7562 w 9969"/>
                <a:gd name="T83" fmla="*/ 5468 h 8532"/>
                <a:gd name="T84" fmla="*/ 4781 w 9969"/>
                <a:gd name="T85" fmla="*/ 6499 h 8532"/>
                <a:gd name="T86" fmla="*/ 4938 w 9969"/>
                <a:gd name="T87" fmla="*/ 6093 h 8532"/>
                <a:gd name="T88" fmla="*/ 5749 w 9969"/>
                <a:gd name="T89" fmla="*/ 5312 h 8532"/>
                <a:gd name="T90" fmla="*/ 6312 w 9969"/>
                <a:gd name="T91" fmla="*/ 5187 h 8532"/>
                <a:gd name="T92" fmla="*/ 6218 w 9969"/>
                <a:gd name="T93" fmla="*/ 4624 h 8532"/>
                <a:gd name="T94" fmla="*/ 6999 w 9969"/>
                <a:gd name="T95" fmla="*/ 3749 h 8532"/>
                <a:gd name="T96" fmla="*/ 7405 w 9969"/>
                <a:gd name="T97" fmla="*/ 2905 h 8532"/>
                <a:gd name="T98" fmla="*/ 7968 w 9969"/>
                <a:gd name="T99" fmla="*/ 2624 h 8532"/>
                <a:gd name="T100" fmla="*/ 7562 w 9969"/>
                <a:gd name="T101" fmla="*/ 5468 h 8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69" h="8532">
                  <a:moveTo>
                    <a:pt x="9874" y="969"/>
                  </a:moveTo>
                  <a:lnTo>
                    <a:pt x="9874" y="969"/>
                  </a:lnTo>
                  <a:cubicBezTo>
                    <a:pt x="9874" y="969"/>
                    <a:pt x="8624" y="0"/>
                    <a:pt x="6280" y="125"/>
                  </a:cubicBezTo>
                  <a:cubicBezTo>
                    <a:pt x="3969" y="0"/>
                    <a:pt x="2719" y="969"/>
                    <a:pt x="2719" y="969"/>
                  </a:cubicBezTo>
                  <a:cubicBezTo>
                    <a:pt x="2688" y="1250"/>
                    <a:pt x="2656" y="1500"/>
                    <a:pt x="2656" y="1750"/>
                  </a:cubicBezTo>
                  <a:cubicBezTo>
                    <a:pt x="2375" y="1532"/>
                    <a:pt x="1625" y="1063"/>
                    <a:pt x="938" y="1843"/>
                  </a:cubicBezTo>
                  <a:cubicBezTo>
                    <a:pt x="0" y="2812"/>
                    <a:pt x="2094" y="5499"/>
                    <a:pt x="2875" y="5187"/>
                  </a:cubicBezTo>
                  <a:cubicBezTo>
                    <a:pt x="3094" y="6281"/>
                    <a:pt x="3469" y="6906"/>
                    <a:pt x="3750" y="7218"/>
                  </a:cubicBezTo>
                  <a:cubicBezTo>
                    <a:pt x="3750" y="7218"/>
                    <a:pt x="4031" y="7937"/>
                    <a:pt x="3969" y="8062"/>
                  </a:cubicBezTo>
                  <a:cubicBezTo>
                    <a:pt x="3969" y="8062"/>
                    <a:pt x="4188" y="8406"/>
                    <a:pt x="5687" y="8499"/>
                  </a:cubicBezTo>
                  <a:cubicBezTo>
                    <a:pt x="5780" y="8531"/>
                    <a:pt x="5905" y="8531"/>
                    <a:pt x="6030" y="8531"/>
                  </a:cubicBezTo>
                  <a:cubicBezTo>
                    <a:pt x="6124" y="8531"/>
                    <a:pt x="6218" y="8531"/>
                    <a:pt x="6280" y="8531"/>
                  </a:cubicBezTo>
                  <a:cubicBezTo>
                    <a:pt x="6374" y="8531"/>
                    <a:pt x="6437" y="8531"/>
                    <a:pt x="6530" y="8531"/>
                  </a:cubicBezTo>
                  <a:cubicBezTo>
                    <a:pt x="6687" y="8531"/>
                    <a:pt x="6812" y="8531"/>
                    <a:pt x="6905" y="8499"/>
                  </a:cubicBezTo>
                  <a:cubicBezTo>
                    <a:pt x="8374" y="8406"/>
                    <a:pt x="8593" y="8062"/>
                    <a:pt x="8593" y="8062"/>
                  </a:cubicBezTo>
                  <a:cubicBezTo>
                    <a:pt x="8562" y="7937"/>
                    <a:pt x="8843" y="7218"/>
                    <a:pt x="8843" y="7218"/>
                  </a:cubicBezTo>
                  <a:cubicBezTo>
                    <a:pt x="9218" y="6781"/>
                    <a:pt x="9780" y="5781"/>
                    <a:pt x="9937" y="3749"/>
                  </a:cubicBezTo>
                  <a:cubicBezTo>
                    <a:pt x="9937" y="3406"/>
                    <a:pt x="9968" y="3093"/>
                    <a:pt x="9968" y="2781"/>
                  </a:cubicBezTo>
                  <a:cubicBezTo>
                    <a:pt x="9968" y="2249"/>
                    <a:pt x="9937" y="1657"/>
                    <a:pt x="9874" y="969"/>
                  </a:cubicBezTo>
                  <a:close/>
                  <a:moveTo>
                    <a:pt x="2563" y="4468"/>
                  </a:moveTo>
                  <a:lnTo>
                    <a:pt x="2563" y="4468"/>
                  </a:lnTo>
                  <a:cubicBezTo>
                    <a:pt x="2563" y="4468"/>
                    <a:pt x="1437" y="3656"/>
                    <a:pt x="1375" y="2718"/>
                  </a:cubicBezTo>
                  <a:cubicBezTo>
                    <a:pt x="1281" y="1813"/>
                    <a:pt x="2188" y="1937"/>
                    <a:pt x="2625" y="2406"/>
                  </a:cubicBezTo>
                  <a:cubicBezTo>
                    <a:pt x="2625" y="2531"/>
                    <a:pt x="2625" y="2656"/>
                    <a:pt x="2625" y="2781"/>
                  </a:cubicBezTo>
                  <a:cubicBezTo>
                    <a:pt x="2625" y="3093"/>
                    <a:pt x="2625" y="3406"/>
                    <a:pt x="2656" y="3749"/>
                  </a:cubicBezTo>
                  <a:cubicBezTo>
                    <a:pt x="2688" y="3968"/>
                    <a:pt x="2688" y="4187"/>
                    <a:pt x="2719" y="4374"/>
                  </a:cubicBezTo>
                  <a:cubicBezTo>
                    <a:pt x="2688" y="4374"/>
                    <a:pt x="2625" y="4406"/>
                    <a:pt x="2563" y="4468"/>
                  </a:cubicBezTo>
                  <a:close/>
                  <a:moveTo>
                    <a:pt x="4156" y="5749"/>
                  </a:moveTo>
                  <a:lnTo>
                    <a:pt x="4156" y="5749"/>
                  </a:lnTo>
                  <a:cubicBezTo>
                    <a:pt x="3875" y="5031"/>
                    <a:pt x="4094" y="4062"/>
                    <a:pt x="4719" y="3249"/>
                  </a:cubicBezTo>
                  <a:cubicBezTo>
                    <a:pt x="5437" y="2343"/>
                    <a:pt x="6468" y="1906"/>
                    <a:pt x="7249" y="2124"/>
                  </a:cubicBezTo>
                  <a:cubicBezTo>
                    <a:pt x="7249" y="2156"/>
                    <a:pt x="7530" y="2280"/>
                    <a:pt x="7249" y="2562"/>
                  </a:cubicBezTo>
                  <a:cubicBezTo>
                    <a:pt x="7124" y="2718"/>
                    <a:pt x="6999" y="2999"/>
                    <a:pt x="6937" y="3156"/>
                  </a:cubicBezTo>
                  <a:cubicBezTo>
                    <a:pt x="6843" y="3343"/>
                    <a:pt x="6687" y="3531"/>
                    <a:pt x="6405" y="3843"/>
                  </a:cubicBezTo>
                  <a:cubicBezTo>
                    <a:pt x="6124" y="4124"/>
                    <a:pt x="5874" y="4593"/>
                    <a:pt x="5687" y="4593"/>
                  </a:cubicBezTo>
                  <a:cubicBezTo>
                    <a:pt x="5530" y="4593"/>
                    <a:pt x="5343" y="4499"/>
                    <a:pt x="5343" y="4499"/>
                  </a:cubicBezTo>
                  <a:cubicBezTo>
                    <a:pt x="5343" y="4499"/>
                    <a:pt x="5687" y="4812"/>
                    <a:pt x="5624" y="4906"/>
                  </a:cubicBezTo>
                  <a:cubicBezTo>
                    <a:pt x="5562" y="4968"/>
                    <a:pt x="5562" y="5062"/>
                    <a:pt x="5468" y="5218"/>
                  </a:cubicBezTo>
                  <a:cubicBezTo>
                    <a:pt x="5374" y="5374"/>
                    <a:pt x="4938" y="5781"/>
                    <a:pt x="4750" y="5843"/>
                  </a:cubicBezTo>
                  <a:cubicBezTo>
                    <a:pt x="4531" y="5937"/>
                    <a:pt x="4313" y="6031"/>
                    <a:pt x="4156" y="5749"/>
                  </a:cubicBezTo>
                  <a:close/>
                  <a:moveTo>
                    <a:pt x="7562" y="5468"/>
                  </a:moveTo>
                  <a:lnTo>
                    <a:pt x="7562" y="5468"/>
                  </a:lnTo>
                  <a:cubicBezTo>
                    <a:pt x="6780" y="6468"/>
                    <a:pt x="5593" y="6906"/>
                    <a:pt x="4781" y="6499"/>
                  </a:cubicBezTo>
                  <a:cubicBezTo>
                    <a:pt x="4781" y="6406"/>
                    <a:pt x="4625" y="6281"/>
                    <a:pt x="4938" y="6093"/>
                  </a:cubicBezTo>
                  <a:cubicBezTo>
                    <a:pt x="5094" y="5999"/>
                    <a:pt x="5624" y="5656"/>
                    <a:pt x="5749" y="5312"/>
                  </a:cubicBezTo>
                  <a:cubicBezTo>
                    <a:pt x="5874" y="4968"/>
                    <a:pt x="6312" y="5187"/>
                    <a:pt x="6312" y="5187"/>
                  </a:cubicBezTo>
                  <a:cubicBezTo>
                    <a:pt x="6312" y="5187"/>
                    <a:pt x="6030" y="4937"/>
                    <a:pt x="6218" y="4624"/>
                  </a:cubicBezTo>
                  <a:cubicBezTo>
                    <a:pt x="6405" y="4312"/>
                    <a:pt x="6655" y="4031"/>
                    <a:pt x="6999" y="3749"/>
                  </a:cubicBezTo>
                  <a:cubicBezTo>
                    <a:pt x="7343" y="3468"/>
                    <a:pt x="7312" y="3124"/>
                    <a:pt x="7405" y="2905"/>
                  </a:cubicBezTo>
                  <a:cubicBezTo>
                    <a:pt x="7499" y="2656"/>
                    <a:pt x="7843" y="2468"/>
                    <a:pt x="7968" y="2624"/>
                  </a:cubicBezTo>
                  <a:cubicBezTo>
                    <a:pt x="8468" y="3312"/>
                    <a:pt x="8312" y="4499"/>
                    <a:pt x="7562" y="546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4" descr="6782890-cool-train-tunnel-wallpap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0"/>
            <a:ext cx="9140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0241"/>
            <a:ext cx="9144000" cy="5144691"/>
          </a:xfrm>
          <a:prstGeom prst="rect">
            <a:avLst/>
          </a:prstGeom>
          <a:solidFill>
            <a:schemeClr val="tx2">
              <a:alpha val="81175"/>
            </a:scheme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68313" y="3704035"/>
            <a:ext cx="2286000" cy="71438"/>
            <a:chOff x="0" y="3474720"/>
            <a:chExt cx="10261600" cy="71120"/>
          </a:xfrm>
        </p:grpSpPr>
        <p:sp>
          <p:nvSpPr>
            <p:cNvPr id="8" name="Rectangle 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5108972"/>
            <a:ext cx="9144000" cy="71438"/>
            <a:chOff x="0" y="3474720"/>
            <a:chExt cx="10261600" cy="71120"/>
          </a:xfrm>
        </p:grpSpPr>
        <p:sp>
          <p:nvSpPr>
            <p:cNvPr id="14" name="Rectangle 13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467742" y="1707507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467545" y="2211712"/>
            <a:ext cx="8280919" cy="93610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467544" y="3219675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80438" y="314325"/>
            <a:ext cx="285750" cy="16787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 rot="10610802">
            <a:off x="8583613" y="385763"/>
            <a:ext cx="285750" cy="153591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593139" y="276225"/>
            <a:ext cx="263525" cy="275035"/>
          </a:xfrm>
          <a:prstGeom prst="rect">
            <a:avLst/>
          </a:prstGeom>
        </p:spPr>
        <p:txBody>
          <a:bodyPr lIns="0" tIns="0" rIns="0" bIns="53623" anchor="ctr"/>
          <a:lstStyle>
            <a:lvl1pPr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5ED950B2-A39E-421B-9049-352E1DF05E9B}" type="slidenum">
              <a:rPr lang="en-US" sz="12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0" y="5072062"/>
            <a:ext cx="9144000" cy="71438"/>
            <a:chOff x="0" y="3474720"/>
            <a:chExt cx="10261600" cy="71120"/>
          </a:xfrm>
        </p:grpSpPr>
        <p:sp>
          <p:nvSpPr>
            <p:cNvPr id="12" name="Rectangle 11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9" name="Picture 17" descr="PIC 1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7541"/>
            <a:ext cx="9144000" cy="229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1276350"/>
            <a:ext cx="9144000" cy="2303860"/>
          </a:xfrm>
          <a:prstGeom prst="rect">
            <a:avLst/>
          </a:prstGeom>
          <a:solidFill>
            <a:schemeClr val="tx2">
              <a:alpha val="81175"/>
            </a:scheme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107251" tIns="53623" rIns="107251" bIns="53623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979614" y="1924051"/>
            <a:ext cx="6948487" cy="917972"/>
          </a:xfrm>
          <a:prstGeom prst="rect">
            <a:avLst/>
          </a:prstGeom>
        </p:spPr>
        <p:txBody>
          <a:bodyPr lIns="107275" tIns="53637" rIns="107275" bIns="53637"/>
          <a:lstStyle>
            <a:lvl1pPr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400">
                <a:solidFill>
                  <a:schemeClr val="bg1"/>
                </a:solidFill>
                <a:cs typeface="Calibri" charset="0"/>
              </a:rPr>
              <a:t>Organisation intergouvernementale pour les transports internationaux ferroviaires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400">
                <a:solidFill>
                  <a:schemeClr val="bg1"/>
                </a:solidFill>
                <a:cs typeface="Calibri" charset="0"/>
              </a:rPr>
              <a:t>Zwischenstaatliche Organisation für den internationalen Eisenbahnverkehr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400">
                <a:solidFill>
                  <a:schemeClr val="bg1"/>
                </a:solidFill>
                <a:cs typeface="Calibri" charset="0"/>
              </a:rPr>
              <a:t>Intergovernmental Organisation for International Carriage by Rail</a:t>
            </a:r>
          </a:p>
        </p:txBody>
      </p:sp>
      <p:pic>
        <p:nvPicPr>
          <p:cNvPr id="26" name="Picture 20" descr="LOGO - PNG - only whi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1" y="1980010"/>
            <a:ext cx="835025" cy="80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11561" y="339502"/>
            <a:ext cx="7920880" cy="216024"/>
          </a:xfrm>
        </p:spPr>
        <p:txBody>
          <a:bodyPr>
            <a:noAutofit/>
          </a:bodyPr>
          <a:lstStyle>
            <a:lvl1pPr algn="l">
              <a:defRPr sz="19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pour modifier le style du titre</a:t>
            </a:r>
            <a:endParaRPr lang="de-DE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1" y="627535"/>
            <a:ext cx="7920880" cy="287858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467544" y="3759882"/>
            <a:ext cx="1728366" cy="216024"/>
          </a:xfrm>
        </p:spPr>
        <p:txBody>
          <a:bodyPr/>
          <a:lstStyle>
            <a:lvl1pPr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467544" y="4029912"/>
            <a:ext cx="1944216" cy="594066"/>
          </a:xfrm>
        </p:spPr>
        <p:txBody>
          <a:bodyPr/>
          <a:lstStyle>
            <a:lvl1pPr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91880" y="3759882"/>
            <a:ext cx="1728366" cy="216024"/>
          </a:xfrm>
        </p:spPr>
        <p:txBody>
          <a:bodyPr/>
          <a:lstStyle>
            <a:lvl1pPr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3491880" y="4029912"/>
            <a:ext cx="1944216" cy="594066"/>
          </a:xfrm>
        </p:spPr>
        <p:txBody>
          <a:bodyPr/>
          <a:lstStyle>
            <a:lvl1pPr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8"/>
          <p:cNvSpPr>
            <a:spLocks noChangeArrowheads="1"/>
          </p:cNvSpPr>
          <p:nvPr/>
        </p:nvSpPr>
        <p:spPr bwMode="auto">
          <a:xfrm>
            <a:off x="1620839" y="1895475"/>
            <a:ext cx="962025" cy="963216"/>
          </a:xfrm>
          <a:custGeom>
            <a:avLst/>
            <a:gdLst>
              <a:gd name="T0" fmla="*/ 3150 w 3151"/>
              <a:gd name="T1" fmla="*/ 3127 h 3128"/>
              <a:gd name="T2" fmla="*/ 0 w 3151"/>
              <a:gd name="T3" fmla="*/ 3127 h 3128"/>
              <a:gd name="T4" fmla="*/ 0 w 3151"/>
              <a:gd name="T5" fmla="*/ 0 h 3128"/>
              <a:gd name="T6" fmla="*/ 3150 w 3151"/>
              <a:gd name="T7" fmla="*/ 0 h 3128"/>
              <a:gd name="T8" fmla="*/ 3150 w 3151"/>
              <a:gd name="T9" fmla="*/ 312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51" h="3128">
                <a:moveTo>
                  <a:pt x="3150" y="3127"/>
                </a:moveTo>
                <a:lnTo>
                  <a:pt x="0" y="3127"/>
                </a:lnTo>
                <a:lnTo>
                  <a:pt x="0" y="0"/>
                </a:lnTo>
                <a:lnTo>
                  <a:pt x="3150" y="0"/>
                </a:lnTo>
                <a:lnTo>
                  <a:pt x="3150" y="3127"/>
                </a:lnTo>
              </a:path>
            </a:pathLst>
          </a:custGeom>
          <a:solidFill>
            <a:schemeClr val="accent3">
              <a:lumMod val="75000"/>
              <a:alpha val="84000"/>
            </a:schemeClr>
          </a:solidFill>
          <a:ln>
            <a:noFill/>
          </a:ln>
          <a:effectLst/>
        </p:spPr>
        <p:txBody>
          <a:bodyPr wrap="none" lIns="107275" tIns="53637" rIns="107275" bIns="5363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7" name="Freeform 2"/>
          <p:cNvSpPr>
            <a:spLocks noChangeArrowheads="1"/>
          </p:cNvSpPr>
          <p:nvPr/>
        </p:nvSpPr>
        <p:spPr bwMode="auto">
          <a:xfrm>
            <a:off x="2555876" y="3796904"/>
            <a:ext cx="5972175" cy="954881"/>
          </a:xfrm>
          <a:custGeom>
            <a:avLst/>
            <a:gdLst>
              <a:gd name="T0" fmla="*/ 10138 w 10139"/>
              <a:gd name="T1" fmla="*/ 3127 h 3128"/>
              <a:gd name="T2" fmla="*/ 0 w 10139"/>
              <a:gd name="T3" fmla="*/ 3127 h 3128"/>
              <a:gd name="T4" fmla="*/ 0 w 10139"/>
              <a:gd name="T5" fmla="*/ 0 h 3128"/>
              <a:gd name="T6" fmla="*/ 10138 w 10139"/>
              <a:gd name="T7" fmla="*/ 0 h 3128"/>
              <a:gd name="T8" fmla="*/ 10138 w 10139"/>
              <a:gd name="T9" fmla="*/ 312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39" h="3128">
                <a:moveTo>
                  <a:pt x="10138" y="3127"/>
                </a:moveTo>
                <a:lnTo>
                  <a:pt x="0" y="3127"/>
                </a:lnTo>
                <a:lnTo>
                  <a:pt x="0" y="0"/>
                </a:lnTo>
                <a:lnTo>
                  <a:pt x="10138" y="0"/>
                </a:lnTo>
                <a:lnTo>
                  <a:pt x="10138" y="3127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wrap="none" lIns="107275" tIns="53637" rIns="107275" bIns="5363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8" name="Freeform 17"/>
          <p:cNvSpPr>
            <a:spLocks noChangeArrowheads="1"/>
          </p:cNvSpPr>
          <p:nvPr/>
        </p:nvSpPr>
        <p:spPr bwMode="auto">
          <a:xfrm>
            <a:off x="611189" y="962025"/>
            <a:ext cx="1011237" cy="953691"/>
          </a:xfrm>
          <a:custGeom>
            <a:avLst/>
            <a:gdLst>
              <a:gd name="T0" fmla="*/ 3150 w 3151"/>
              <a:gd name="T1" fmla="*/ 3127 h 3128"/>
              <a:gd name="T2" fmla="*/ 0 w 3151"/>
              <a:gd name="T3" fmla="*/ 3127 h 3128"/>
              <a:gd name="T4" fmla="*/ 0 w 3151"/>
              <a:gd name="T5" fmla="*/ 0 h 3128"/>
              <a:gd name="T6" fmla="*/ 3150 w 3151"/>
              <a:gd name="T7" fmla="*/ 0 h 3128"/>
              <a:gd name="T8" fmla="*/ 3150 w 3151"/>
              <a:gd name="T9" fmla="*/ 312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51" h="3128">
                <a:moveTo>
                  <a:pt x="3150" y="3127"/>
                </a:moveTo>
                <a:lnTo>
                  <a:pt x="0" y="3127"/>
                </a:lnTo>
                <a:lnTo>
                  <a:pt x="0" y="0"/>
                </a:lnTo>
                <a:lnTo>
                  <a:pt x="3150" y="0"/>
                </a:lnTo>
                <a:lnTo>
                  <a:pt x="3150" y="3127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lIns="107275" tIns="53637" rIns="107275" bIns="5363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9" name="Freeform 11"/>
          <p:cNvSpPr>
            <a:spLocks noChangeArrowheads="1"/>
          </p:cNvSpPr>
          <p:nvPr/>
        </p:nvSpPr>
        <p:spPr bwMode="auto">
          <a:xfrm>
            <a:off x="1619251" y="3796904"/>
            <a:ext cx="936625" cy="954881"/>
          </a:xfrm>
          <a:custGeom>
            <a:avLst/>
            <a:gdLst>
              <a:gd name="T0" fmla="*/ 6300 w 6301"/>
              <a:gd name="T1" fmla="*/ 0 h 3128"/>
              <a:gd name="T2" fmla="*/ 6300 w 6301"/>
              <a:gd name="T3" fmla="*/ 3127 h 3128"/>
              <a:gd name="T4" fmla="*/ 0 w 6301"/>
              <a:gd name="T5" fmla="*/ 3127 h 3128"/>
              <a:gd name="T6" fmla="*/ 0 w 6301"/>
              <a:gd name="T7" fmla="*/ 0 h 3128"/>
              <a:gd name="T8" fmla="*/ 6300 w 6301"/>
              <a:gd name="T9" fmla="*/ 0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01" h="3128">
                <a:moveTo>
                  <a:pt x="6300" y="0"/>
                </a:moveTo>
                <a:lnTo>
                  <a:pt x="6300" y="3127"/>
                </a:lnTo>
                <a:lnTo>
                  <a:pt x="0" y="3127"/>
                </a:lnTo>
                <a:lnTo>
                  <a:pt x="0" y="0"/>
                </a:lnTo>
                <a:lnTo>
                  <a:pt x="6300" y="0"/>
                </a:ln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lIns="107275" tIns="53637" rIns="107275" bIns="5363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0" name="Freeform 4"/>
          <p:cNvSpPr>
            <a:spLocks noChangeArrowheads="1"/>
          </p:cNvSpPr>
          <p:nvPr/>
        </p:nvSpPr>
        <p:spPr bwMode="auto">
          <a:xfrm>
            <a:off x="1622426" y="957263"/>
            <a:ext cx="6905625" cy="953691"/>
          </a:xfrm>
          <a:custGeom>
            <a:avLst/>
            <a:gdLst>
              <a:gd name="T0" fmla="*/ 2147483647 w 16439"/>
              <a:gd name="T1" fmla="*/ 387729458 h 3128"/>
              <a:gd name="T2" fmla="*/ 0 w 16439"/>
              <a:gd name="T3" fmla="*/ 387729458 h 3128"/>
              <a:gd name="T4" fmla="*/ 0 w 16439"/>
              <a:gd name="T5" fmla="*/ 0 h 3128"/>
              <a:gd name="T6" fmla="*/ 2147483647 w 16439"/>
              <a:gd name="T7" fmla="*/ 0 h 3128"/>
              <a:gd name="T8" fmla="*/ 2147483647 w 16439"/>
              <a:gd name="T9" fmla="*/ 387729458 h 3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39" h="3128">
                <a:moveTo>
                  <a:pt x="16438" y="3127"/>
                </a:moveTo>
                <a:lnTo>
                  <a:pt x="0" y="3127"/>
                </a:lnTo>
                <a:lnTo>
                  <a:pt x="0" y="0"/>
                </a:lnTo>
                <a:lnTo>
                  <a:pt x="16438" y="0"/>
                </a:lnTo>
                <a:lnTo>
                  <a:pt x="16438" y="3127"/>
                </a:ln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lIns="107275" tIns="53637" rIns="107275" bIns="53637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21" name="Freeform 1"/>
          <p:cNvSpPr>
            <a:spLocks noChangeArrowheads="1"/>
          </p:cNvSpPr>
          <p:nvPr/>
        </p:nvSpPr>
        <p:spPr bwMode="auto">
          <a:xfrm>
            <a:off x="2582863" y="1903810"/>
            <a:ext cx="5945187" cy="947738"/>
          </a:xfrm>
          <a:custGeom>
            <a:avLst/>
            <a:gdLst>
              <a:gd name="T0" fmla="*/ 13288 w 13289"/>
              <a:gd name="T1" fmla="*/ 3104 h 3105"/>
              <a:gd name="T2" fmla="*/ 0 w 13289"/>
              <a:gd name="T3" fmla="*/ 3104 h 3105"/>
              <a:gd name="T4" fmla="*/ 0 w 13289"/>
              <a:gd name="T5" fmla="*/ 0 h 3105"/>
              <a:gd name="T6" fmla="*/ 13288 w 13289"/>
              <a:gd name="T7" fmla="*/ 0 h 3105"/>
              <a:gd name="T8" fmla="*/ 13288 w 13289"/>
              <a:gd name="T9" fmla="*/ 3104 h 3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89" h="3105">
                <a:moveTo>
                  <a:pt x="13288" y="3104"/>
                </a:moveTo>
                <a:lnTo>
                  <a:pt x="0" y="3104"/>
                </a:lnTo>
                <a:lnTo>
                  <a:pt x="0" y="0"/>
                </a:lnTo>
                <a:lnTo>
                  <a:pt x="13288" y="0"/>
                </a:lnTo>
                <a:lnTo>
                  <a:pt x="13288" y="310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107275" tIns="53637" rIns="107275" bIns="5363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4" name="Freeform 3"/>
          <p:cNvSpPr>
            <a:spLocks noChangeArrowheads="1"/>
          </p:cNvSpPr>
          <p:nvPr/>
        </p:nvSpPr>
        <p:spPr bwMode="auto">
          <a:xfrm>
            <a:off x="1624014" y="2851547"/>
            <a:ext cx="6904037" cy="959644"/>
          </a:xfrm>
          <a:custGeom>
            <a:avLst/>
            <a:gdLst>
              <a:gd name="T0" fmla="*/ 13288 w 13289"/>
              <a:gd name="T1" fmla="*/ 3149 h 3150"/>
              <a:gd name="T2" fmla="*/ 0 w 13289"/>
              <a:gd name="T3" fmla="*/ 3149 h 3150"/>
              <a:gd name="T4" fmla="*/ 0 w 13289"/>
              <a:gd name="T5" fmla="*/ 0 h 3150"/>
              <a:gd name="T6" fmla="*/ 13288 w 13289"/>
              <a:gd name="T7" fmla="*/ 0 h 3150"/>
              <a:gd name="T8" fmla="*/ 13288 w 13289"/>
              <a:gd name="T9" fmla="*/ 3149 h 3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89" h="3150">
                <a:moveTo>
                  <a:pt x="13288" y="3149"/>
                </a:moveTo>
                <a:lnTo>
                  <a:pt x="0" y="3149"/>
                </a:lnTo>
                <a:lnTo>
                  <a:pt x="0" y="0"/>
                </a:lnTo>
                <a:lnTo>
                  <a:pt x="13288" y="0"/>
                </a:lnTo>
                <a:lnTo>
                  <a:pt x="13288" y="314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107275" tIns="53637" rIns="107275" bIns="5363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5" name="Freeform 8"/>
          <p:cNvSpPr>
            <a:spLocks noChangeArrowheads="1"/>
          </p:cNvSpPr>
          <p:nvPr/>
        </p:nvSpPr>
        <p:spPr bwMode="auto">
          <a:xfrm>
            <a:off x="611188" y="2852738"/>
            <a:ext cx="1008062" cy="953691"/>
          </a:xfrm>
          <a:custGeom>
            <a:avLst/>
            <a:gdLst>
              <a:gd name="T0" fmla="*/ 3150 w 3151"/>
              <a:gd name="T1" fmla="*/ 3127 h 3128"/>
              <a:gd name="T2" fmla="*/ 0 w 3151"/>
              <a:gd name="T3" fmla="*/ 3127 h 3128"/>
              <a:gd name="T4" fmla="*/ 0 w 3151"/>
              <a:gd name="T5" fmla="*/ 0 h 3128"/>
              <a:gd name="T6" fmla="*/ 3150 w 3151"/>
              <a:gd name="T7" fmla="*/ 0 h 3128"/>
              <a:gd name="T8" fmla="*/ 3150 w 3151"/>
              <a:gd name="T9" fmla="*/ 312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51" h="3128">
                <a:moveTo>
                  <a:pt x="3150" y="3127"/>
                </a:moveTo>
                <a:lnTo>
                  <a:pt x="0" y="3127"/>
                </a:lnTo>
                <a:lnTo>
                  <a:pt x="0" y="0"/>
                </a:lnTo>
                <a:lnTo>
                  <a:pt x="3150" y="0"/>
                </a:lnTo>
                <a:lnTo>
                  <a:pt x="3150" y="3127"/>
                </a:lnTo>
              </a:path>
            </a:pathLst>
          </a:custGeom>
          <a:solidFill>
            <a:schemeClr val="accent4">
              <a:lumMod val="75000"/>
              <a:alpha val="77000"/>
            </a:schemeClr>
          </a:solidFill>
          <a:ln>
            <a:noFill/>
          </a:ln>
          <a:effectLst/>
        </p:spPr>
        <p:txBody>
          <a:bodyPr wrap="none" lIns="107275" tIns="53637" rIns="107275" bIns="5363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grpSp>
        <p:nvGrpSpPr>
          <p:cNvPr id="26" name="Group 10"/>
          <p:cNvGrpSpPr>
            <a:grpSpLocks/>
          </p:cNvGrpSpPr>
          <p:nvPr/>
        </p:nvGrpSpPr>
        <p:grpSpPr bwMode="auto">
          <a:xfrm>
            <a:off x="0" y="5072062"/>
            <a:ext cx="9144000" cy="71438"/>
            <a:chOff x="0" y="3474720"/>
            <a:chExt cx="10261600" cy="71120"/>
          </a:xfrm>
        </p:grpSpPr>
        <p:sp>
          <p:nvSpPr>
            <p:cNvPr id="27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8580438" y="314325"/>
            <a:ext cx="285750" cy="16787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" name="Isosceles Triangle 40"/>
          <p:cNvSpPr/>
          <p:nvPr/>
        </p:nvSpPr>
        <p:spPr>
          <a:xfrm rot="10610802">
            <a:off x="8583613" y="385763"/>
            <a:ext cx="285750" cy="153591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2" name="Slide Number Placeholder 5"/>
          <p:cNvSpPr txBox="1">
            <a:spLocks/>
          </p:cNvSpPr>
          <p:nvPr/>
        </p:nvSpPr>
        <p:spPr>
          <a:xfrm>
            <a:off x="8593139" y="276225"/>
            <a:ext cx="263525" cy="275035"/>
          </a:xfrm>
          <a:prstGeom prst="rect">
            <a:avLst/>
          </a:prstGeom>
        </p:spPr>
        <p:txBody>
          <a:bodyPr lIns="0" tIns="0" rIns="0" bIns="53623" anchor="ctr"/>
          <a:lstStyle>
            <a:lvl1pPr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1152475E-6D53-4DAE-A7A1-28B4FA4652AD}" type="slidenum">
              <a:rPr lang="en-US" sz="12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11561" y="339502"/>
            <a:ext cx="7920880" cy="216024"/>
          </a:xfrm>
        </p:spPr>
        <p:txBody>
          <a:bodyPr>
            <a:noAutofit/>
          </a:bodyPr>
          <a:lstStyle>
            <a:lvl1pPr algn="l">
              <a:defRPr sz="19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pour modifier le style du titre</a:t>
            </a:r>
            <a:endParaRPr lang="de-DE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1" y="627535"/>
            <a:ext cx="7920880" cy="287858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/>
          </p:nvPr>
        </p:nvSpPr>
        <p:spPr>
          <a:xfrm>
            <a:off x="1619673" y="1059583"/>
            <a:ext cx="6624736" cy="288032"/>
          </a:xfrm>
        </p:spPr>
        <p:txBody>
          <a:bodyPr>
            <a:normAutofit/>
          </a:bodyPr>
          <a:lstStyle>
            <a:lvl1pPr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9"/>
          </p:nvPr>
        </p:nvSpPr>
        <p:spPr>
          <a:xfrm>
            <a:off x="1619673" y="1347616"/>
            <a:ext cx="6624736" cy="504056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20"/>
          </p:nvPr>
        </p:nvSpPr>
        <p:spPr>
          <a:xfrm>
            <a:off x="2555776" y="1995688"/>
            <a:ext cx="5688632" cy="288032"/>
          </a:xfrm>
        </p:spPr>
        <p:txBody>
          <a:bodyPr>
            <a:normAutofit/>
          </a:bodyPr>
          <a:lstStyle>
            <a:lvl1pPr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21"/>
          </p:nvPr>
        </p:nvSpPr>
        <p:spPr>
          <a:xfrm>
            <a:off x="2555776" y="2283719"/>
            <a:ext cx="5688632" cy="504056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5" name="Text Placeholder 29"/>
          <p:cNvSpPr>
            <a:spLocks noGrp="1"/>
          </p:cNvSpPr>
          <p:nvPr>
            <p:ph type="body" sz="quarter" idx="22"/>
          </p:nvPr>
        </p:nvSpPr>
        <p:spPr>
          <a:xfrm>
            <a:off x="1619673" y="2931791"/>
            <a:ext cx="6624736" cy="288032"/>
          </a:xfrm>
        </p:spPr>
        <p:txBody>
          <a:bodyPr>
            <a:normAutofit/>
          </a:bodyPr>
          <a:lstStyle>
            <a:lvl1pPr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23"/>
          </p:nvPr>
        </p:nvSpPr>
        <p:spPr>
          <a:xfrm>
            <a:off x="1619673" y="3219823"/>
            <a:ext cx="6624736" cy="504056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24"/>
          </p:nvPr>
        </p:nvSpPr>
        <p:spPr>
          <a:xfrm>
            <a:off x="2555777" y="3867895"/>
            <a:ext cx="6624736" cy="288032"/>
          </a:xfrm>
        </p:spPr>
        <p:txBody>
          <a:bodyPr>
            <a:normAutofit/>
          </a:bodyPr>
          <a:lstStyle>
            <a:lvl1pPr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8" name="Text Placeholder 31"/>
          <p:cNvSpPr>
            <a:spLocks noGrp="1"/>
          </p:cNvSpPr>
          <p:nvPr>
            <p:ph type="body" sz="quarter" idx="25"/>
          </p:nvPr>
        </p:nvSpPr>
        <p:spPr>
          <a:xfrm>
            <a:off x="2555777" y="4155928"/>
            <a:ext cx="6624736" cy="504056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26"/>
          </p:nvPr>
        </p:nvSpPr>
        <p:spPr>
          <a:xfrm>
            <a:off x="395537" y="987574"/>
            <a:ext cx="1224135" cy="914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algn="l">
              <a:buNone/>
              <a:defRPr sz="5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2" name="Text Placeholder 50"/>
          <p:cNvSpPr>
            <a:spLocks noGrp="1"/>
          </p:cNvSpPr>
          <p:nvPr>
            <p:ph type="body" sz="quarter" idx="27"/>
          </p:nvPr>
        </p:nvSpPr>
        <p:spPr>
          <a:xfrm>
            <a:off x="1403649" y="1923678"/>
            <a:ext cx="1152127" cy="914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algn="l">
              <a:buNone/>
              <a:defRPr sz="5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3" name="Text Placeholder 50"/>
          <p:cNvSpPr>
            <a:spLocks noGrp="1"/>
          </p:cNvSpPr>
          <p:nvPr>
            <p:ph type="body" sz="quarter" idx="28"/>
          </p:nvPr>
        </p:nvSpPr>
        <p:spPr>
          <a:xfrm>
            <a:off x="395537" y="2859782"/>
            <a:ext cx="1152127" cy="914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algn="l">
              <a:buNone/>
              <a:defRPr sz="5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4" name="Text Placeholder 50"/>
          <p:cNvSpPr>
            <a:spLocks noGrp="1"/>
          </p:cNvSpPr>
          <p:nvPr>
            <p:ph type="body" sz="quarter" idx="29"/>
          </p:nvPr>
        </p:nvSpPr>
        <p:spPr>
          <a:xfrm>
            <a:off x="1403649" y="3817590"/>
            <a:ext cx="1152127" cy="914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algn="l">
              <a:buNone/>
              <a:defRPr sz="5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8"/>
          <p:cNvSpPr>
            <a:spLocks noChangeArrowheads="1"/>
          </p:cNvSpPr>
          <p:nvPr/>
        </p:nvSpPr>
        <p:spPr bwMode="auto">
          <a:xfrm>
            <a:off x="1620839" y="1895475"/>
            <a:ext cx="962025" cy="963216"/>
          </a:xfrm>
          <a:custGeom>
            <a:avLst/>
            <a:gdLst>
              <a:gd name="T0" fmla="*/ 3150 w 3151"/>
              <a:gd name="T1" fmla="*/ 3127 h 3128"/>
              <a:gd name="T2" fmla="*/ 0 w 3151"/>
              <a:gd name="T3" fmla="*/ 3127 h 3128"/>
              <a:gd name="T4" fmla="*/ 0 w 3151"/>
              <a:gd name="T5" fmla="*/ 0 h 3128"/>
              <a:gd name="T6" fmla="*/ 3150 w 3151"/>
              <a:gd name="T7" fmla="*/ 0 h 3128"/>
              <a:gd name="T8" fmla="*/ 3150 w 3151"/>
              <a:gd name="T9" fmla="*/ 312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51" h="3128">
                <a:moveTo>
                  <a:pt x="3150" y="3127"/>
                </a:moveTo>
                <a:lnTo>
                  <a:pt x="0" y="3127"/>
                </a:lnTo>
                <a:lnTo>
                  <a:pt x="0" y="0"/>
                </a:lnTo>
                <a:lnTo>
                  <a:pt x="3150" y="0"/>
                </a:lnTo>
                <a:lnTo>
                  <a:pt x="3150" y="3127"/>
                </a:lnTo>
              </a:path>
            </a:pathLst>
          </a:custGeom>
          <a:solidFill>
            <a:schemeClr val="accent1">
              <a:lumMod val="75000"/>
              <a:alpha val="84000"/>
            </a:schemeClr>
          </a:solidFill>
          <a:ln>
            <a:noFill/>
          </a:ln>
          <a:effectLst/>
        </p:spPr>
        <p:txBody>
          <a:bodyPr wrap="none" lIns="107275" tIns="53637" rIns="107275" bIns="5363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7" name="Freeform 2"/>
          <p:cNvSpPr>
            <a:spLocks noChangeArrowheads="1"/>
          </p:cNvSpPr>
          <p:nvPr/>
        </p:nvSpPr>
        <p:spPr bwMode="auto">
          <a:xfrm>
            <a:off x="2555876" y="3796904"/>
            <a:ext cx="5972175" cy="954881"/>
          </a:xfrm>
          <a:custGeom>
            <a:avLst/>
            <a:gdLst>
              <a:gd name="T0" fmla="*/ 2147483647 w 10139"/>
              <a:gd name="T1" fmla="*/ 388213770 h 3128"/>
              <a:gd name="T2" fmla="*/ 0 w 10139"/>
              <a:gd name="T3" fmla="*/ 388213770 h 3128"/>
              <a:gd name="T4" fmla="*/ 0 w 10139"/>
              <a:gd name="T5" fmla="*/ 0 h 3128"/>
              <a:gd name="T6" fmla="*/ 2147483647 w 10139"/>
              <a:gd name="T7" fmla="*/ 0 h 3128"/>
              <a:gd name="T8" fmla="*/ 2147483647 w 10139"/>
              <a:gd name="T9" fmla="*/ 388213770 h 3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139" h="3128">
                <a:moveTo>
                  <a:pt x="10138" y="3127"/>
                </a:moveTo>
                <a:lnTo>
                  <a:pt x="0" y="3127"/>
                </a:lnTo>
                <a:lnTo>
                  <a:pt x="0" y="0"/>
                </a:lnTo>
                <a:lnTo>
                  <a:pt x="10138" y="0"/>
                </a:lnTo>
                <a:lnTo>
                  <a:pt x="10138" y="3127"/>
                </a:lnTo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wrap="none" lIns="107275" tIns="53637" rIns="107275" bIns="53637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18" name="Freeform 17"/>
          <p:cNvSpPr>
            <a:spLocks noChangeArrowheads="1"/>
          </p:cNvSpPr>
          <p:nvPr/>
        </p:nvSpPr>
        <p:spPr bwMode="auto">
          <a:xfrm>
            <a:off x="611189" y="962025"/>
            <a:ext cx="1011237" cy="953691"/>
          </a:xfrm>
          <a:custGeom>
            <a:avLst/>
            <a:gdLst>
              <a:gd name="T0" fmla="*/ 3150 w 3151"/>
              <a:gd name="T1" fmla="*/ 3127 h 3128"/>
              <a:gd name="T2" fmla="*/ 0 w 3151"/>
              <a:gd name="T3" fmla="*/ 3127 h 3128"/>
              <a:gd name="T4" fmla="*/ 0 w 3151"/>
              <a:gd name="T5" fmla="*/ 0 h 3128"/>
              <a:gd name="T6" fmla="*/ 3150 w 3151"/>
              <a:gd name="T7" fmla="*/ 0 h 3128"/>
              <a:gd name="T8" fmla="*/ 3150 w 3151"/>
              <a:gd name="T9" fmla="*/ 312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51" h="3128">
                <a:moveTo>
                  <a:pt x="3150" y="3127"/>
                </a:moveTo>
                <a:lnTo>
                  <a:pt x="0" y="3127"/>
                </a:lnTo>
                <a:lnTo>
                  <a:pt x="0" y="0"/>
                </a:lnTo>
                <a:lnTo>
                  <a:pt x="3150" y="0"/>
                </a:lnTo>
                <a:lnTo>
                  <a:pt x="3150" y="3127"/>
                </a:ln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lIns="107275" tIns="53637" rIns="107275" bIns="5363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9" name="Freeform 11"/>
          <p:cNvSpPr>
            <a:spLocks noChangeArrowheads="1"/>
          </p:cNvSpPr>
          <p:nvPr/>
        </p:nvSpPr>
        <p:spPr bwMode="auto">
          <a:xfrm>
            <a:off x="1619251" y="3796904"/>
            <a:ext cx="936625" cy="954881"/>
          </a:xfrm>
          <a:custGeom>
            <a:avLst/>
            <a:gdLst>
              <a:gd name="T0" fmla="*/ 6300 w 6301"/>
              <a:gd name="T1" fmla="*/ 0 h 3128"/>
              <a:gd name="T2" fmla="*/ 6300 w 6301"/>
              <a:gd name="T3" fmla="*/ 3127 h 3128"/>
              <a:gd name="T4" fmla="*/ 0 w 6301"/>
              <a:gd name="T5" fmla="*/ 3127 h 3128"/>
              <a:gd name="T6" fmla="*/ 0 w 6301"/>
              <a:gd name="T7" fmla="*/ 0 h 3128"/>
              <a:gd name="T8" fmla="*/ 6300 w 6301"/>
              <a:gd name="T9" fmla="*/ 0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01" h="3128">
                <a:moveTo>
                  <a:pt x="6300" y="0"/>
                </a:moveTo>
                <a:lnTo>
                  <a:pt x="6300" y="3127"/>
                </a:lnTo>
                <a:lnTo>
                  <a:pt x="0" y="3127"/>
                </a:lnTo>
                <a:lnTo>
                  <a:pt x="0" y="0"/>
                </a:lnTo>
                <a:lnTo>
                  <a:pt x="6300" y="0"/>
                </a:lnTo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 lIns="107275" tIns="53637" rIns="107275" bIns="5363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0" name="Freeform 4"/>
          <p:cNvSpPr>
            <a:spLocks noChangeArrowheads="1"/>
          </p:cNvSpPr>
          <p:nvPr/>
        </p:nvSpPr>
        <p:spPr bwMode="auto">
          <a:xfrm>
            <a:off x="1622426" y="957263"/>
            <a:ext cx="6905625" cy="953691"/>
          </a:xfrm>
          <a:custGeom>
            <a:avLst/>
            <a:gdLst>
              <a:gd name="T0" fmla="*/ 2147483647 w 16439"/>
              <a:gd name="T1" fmla="*/ 387729458 h 3128"/>
              <a:gd name="T2" fmla="*/ 0 w 16439"/>
              <a:gd name="T3" fmla="*/ 387729458 h 3128"/>
              <a:gd name="T4" fmla="*/ 0 w 16439"/>
              <a:gd name="T5" fmla="*/ 0 h 3128"/>
              <a:gd name="T6" fmla="*/ 2147483647 w 16439"/>
              <a:gd name="T7" fmla="*/ 0 h 3128"/>
              <a:gd name="T8" fmla="*/ 2147483647 w 16439"/>
              <a:gd name="T9" fmla="*/ 387729458 h 3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39" h="3128">
                <a:moveTo>
                  <a:pt x="16438" y="3127"/>
                </a:moveTo>
                <a:lnTo>
                  <a:pt x="0" y="3127"/>
                </a:lnTo>
                <a:lnTo>
                  <a:pt x="0" y="0"/>
                </a:lnTo>
                <a:lnTo>
                  <a:pt x="16438" y="0"/>
                </a:lnTo>
                <a:lnTo>
                  <a:pt x="16438" y="3127"/>
                </a:lnTo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lIns="107275" tIns="53637" rIns="107275" bIns="53637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21" name="Freeform 1"/>
          <p:cNvSpPr>
            <a:spLocks noChangeArrowheads="1"/>
          </p:cNvSpPr>
          <p:nvPr/>
        </p:nvSpPr>
        <p:spPr bwMode="auto">
          <a:xfrm>
            <a:off x="2582863" y="1903810"/>
            <a:ext cx="5945187" cy="947738"/>
          </a:xfrm>
          <a:custGeom>
            <a:avLst/>
            <a:gdLst>
              <a:gd name="T0" fmla="*/ 2147483647 w 13289"/>
              <a:gd name="T1" fmla="*/ 385578888 h 3105"/>
              <a:gd name="T2" fmla="*/ 0 w 13289"/>
              <a:gd name="T3" fmla="*/ 385578888 h 3105"/>
              <a:gd name="T4" fmla="*/ 0 w 13289"/>
              <a:gd name="T5" fmla="*/ 0 h 3105"/>
              <a:gd name="T6" fmla="*/ 2147483647 w 13289"/>
              <a:gd name="T7" fmla="*/ 0 h 3105"/>
              <a:gd name="T8" fmla="*/ 2147483647 w 13289"/>
              <a:gd name="T9" fmla="*/ 385578888 h 31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89" h="3105">
                <a:moveTo>
                  <a:pt x="13288" y="3104"/>
                </a:moveTo>
                <a:lnTo>
                  <a:pt x="0" y="3104"/>
                </a:lnTo>
                <a:lnTo>
                  <a:pt x="0" y="0"/>
                </a:lnTo>
                <a:lnTo>
                  <a:pt x="13288" y="0"/>
                </a:lnTo>
                <a:lnTo>
                  <a:pt x="13288" y="3104"/>
                </a:ln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lIns="107275" tIns="53637" rIns="107275" bIns="53637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24" name="Freeform 3"/>
          <p:cNvSpPr>
            <a:spLocks noChangeArrowheads="1"/>
          </p:cNvSpPr>
          <p:nvPr/>
        </p:nvSpPr>
        <p:spPr bwMode="auto">
          <a:xfrm>
            <a:off x="1624014" y="2851547"/>
            <a:ext cx="6904037" cy="959644"/>
          </a:xfrm>
          <a:custGeom>
            <a:avLst/>
            <a:gdLst>
              <a:gd name="T0" fmla="*/ 13288 w 13289"/>
              <a:gd name="T1" fmla="*/ 3149 h 3150"/>
              <a:gd name="T2" fmla="*/ 0 w 13289"/>
              <a:gd name="T3" fmla="*/ 3149 h 3150"/>
              <a:gd name="T4" fmla="*/ 0 w 13289"/>
              <a:gd name="T5" fmla="*/ 0 h 3150"/>
              <a:gd name="T6" fmla="*/ 13288 w 13289"/>
              <a:gd name="T7" fmla="*/ 0 h 3150"/>
              <a:gd name="T8" fmla="*/ 13288 w 13289"/>
              <a:gd name="T9" fmla="*/ 3149 h 3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89" h="3150">
                <a:moveTo>
                  <a:pt x="13288" y="3149"/>
                </a:moveTo>
                <a:lnTo>
                  <a:pt x="0" y="3149"/>
                </a:lnTo>
                <a:lnTo>
                  <a:pt x="0" y="0"/>
                </a:lnTo>
                <a:lnTo>
                  <a:pt x="13288" y="0"/>
                </a:lnTo>
                <a:lnTo>
                  <a:pt x="13288" y="3149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lIns="107275" tIns="53637" rIns="107275" bIns="5363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25" name="Freeform 8"/>
          <p:cNvSpPr>
            <a:spLocks noChangeArrowheads="1"/>
          </p:cNvSpPr>
          <p:nvPr/>
        </p:nvSpPr>
        <p:spPr bwMode="auto">
          <a:xfrm>
            <a:off x="611188" y="2852738"/>
            <a:ext cx="1008062" cy="953691"/>
          </a:xfrm>
          <a:custGeom>
            <a:avLst/>
            <a:gdLst>
              <a:gd name="T0" fmla="*/ 3150 w 3151"/>
              <a:gd name="T1" fmla="*/ 3127 h 3128"/>
              <a:gd name="T2" fmla="*/ 0 w 3151"/>
              <a:gd name="T3" fmla="*/ 3127 h 3128"/>
              <a:gd name="T4" fmla="*/ 0 w 3151"/>
              <a:gd name="T5" fmla="*/ 0 h 3128"/>
              <a:gd name="T6" fmla="*/ 3150 w 3151"/>
              <a:gd name="T7" fmla="*/ 0 h 3128"/>
              <a:gd name="T8" fmla="*/ 3150 w 3151"/>
              <a:gd name="T9" fmla="*/ 312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51" h="3128">
                <a:moveTo>
                  <a:pt x="3150" y="3127"/>
                </a:moveTo>
                <a:lnTo>
                  <a:pt x="0" y="3127"/>
                </a:lnTo>
                <a:lnTo>
                  <a:pt x="0" y="0"/>
                </a:lnTo>
                <a:lnTo>
                  <a:pt x="3150" y="0"/>
                </a:lnTo>
                <a:lnTo>
                  <a:pt x="3150" y="3127"/>
                </a:lnTo>
              </a:path>
            </a:pathLst>
          </a:custGeom>
          <a:solidFill>
            <a:schemeClr val="accent6">
              <a:lumMod val="75000"/>
              <a:alpha val="77000"/>
            </a:schemeClr>
          </a:solidFill>
          <a:ln>
            <a:noFill/>
          </a:ln>
          <a:effectLst/>
        </p:spPr>
        <p:txBody>
          <a:bodyPr wrap="none" lIns="107275" tIns="53637" rIns="107275" bIns="5363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grpSp>
        <p:nvGrpSpPr>
          <p:cNvPr id="26" name="Group 10"/>
          <p:cNvGrpSpPr>
            <a:grpSpLocks/>
          </p:cNvGrpSpPr>
          <p:nvPr/>
        </p:nvGrpSpPr>
        <p:grpSpPr bwMode="auto">
          <a:xfrm>
            <a:off x="0" y="5072062"/>
            <a:ext cx="9144000" cy="71438"/>
            <a:chOff x="0" y="3474720"/>
            <a:chExt cx="10261600" cy="71120"/>
          </a:xfrm>
        </p:grpSpPr>
        <p:sp>
          <p:nvSpPr>
            <p:cNvPr id="27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8580438" y="314325"/>
            <a:ext cx="285750" cy="16787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" name="Isosceles Triangle 40"/>
          <p:cNvSpPr/>
          <p:nvPr/>
        </p:nvSpPr>
        <p:spPr>
          <a:xfrm rot="10610802">
            <a:off x="8583613" y="385763"/>
            <a:ext cx="285750" cy="153591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2" name="Slide Number Placeholder 5"/>
          <p:cNvSpPr txBox="1">
            <a:spLocks/>
          </p:cNvSpPr>
          <p:nvPr/>
        </p:nvSpPr>
        <p:spPr>
          <a:xfrm>
            <a:off x="8593139" y="276225"/>
            <a:ext cx="263525" cy="275035"/>
          </a:xfrm>
          <a:prstGeom prst="rect">
            <a:avLst/>
          </a:prstGeom>
        </p:spPr>
        <p:txBody>
          <a:bodyPr lIns="0" tIns="0" rIns="0" bIns="53623" anchor="ctr"/>
          <a:lstStyle>
            <a:lvl1pPr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BDC85312-1712-4BB3-A5C6-CD68ACE38644}" type="slidenum">
              <a:rPr lang="en-US" sz="12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11561" y="339502"/>
            <a:ext cx="7920880" cy="216024"/>
          </a:xfrm>
        </p:spPr>
        <p:txBody>
          <a:bodyPr>
            <a:noAutofit/>
          </a:bodyPr>
          <a:lstStyle>
            <a:lvl1pPr algn="l">
              <a:defRPr sz="19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pour modifier le style du titre</a:t>
            </a:r>
            <a:endParaRPr lang="de-DE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1" y="627535"/>
            <a:ext cx="7920880" cy="287858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/>
          </p:nvPr>
        </p:nvSpPr>
        <p:spPr>
          <a:xfrm>
            <a:off x="1619673" y="1059583"/>
            <a:ext cx="6624736" cy="288032"/>
          </a:xfrm>
        </p:spPr>
        <p:txBody>
          <a:bodyPr>
            <a:normAutofit/>
          </a:bodyPr>
          <a:lstStyle>
            <a:lvl1pPr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9"/>
          </p:nvPr>
        </p:nvSpPr>
        <p:spPr>
          <a:xfrm>
            <a:off x="1619673" y="1347616"/>
            <a:ext cx="6624736" cy="504056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20"/>
          </p:nvPr>
        </p:nvSpPr>
        <p:spPr>
          <a:xfrm>
            <a:off x="2555776" y="1995688"/>
            <a:ext cx="5688632" cy="288032"/>
          </a:xfrm>
        </p:spPr>
        <p:txBody>
          <a:bodyPr>
            <a:normAutofit/>
          </a:bodyPr>
          <a:lstStyle>
            <a:lvl1pPr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21"/>
          </p:nvPr>
        </p:nvSpPr>
        <p:spPr>
          <a:xfrm>
            <a:off x="2555776" y="2283719"/>
            <a:ext cx="5688632" cy="504056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5" name="Text Placeholder 29"/>
          <p:cNvSpPr>
            <a:spLocks noGrp="1"/>
          </p:cNvSpPr>
          <p:nvPr>
            <p:ph type="body" sz="quarter" idx="22"/>
          </p:nvPr>
        </p:nvSpPr>
        <p:spPr>
          <a:xfrm>
            <a:off x="1619673" y="2931791"/>
            <a:ext cx="6624736" cy="288032"/>
          </a:xfrm>
        </p:spPr>
        <p:txBody>
          <a:bodyPr>
            <a:normAutofit/>
          </a:bodyPr>
          <a:lstStyle>
            <a:lvl1pPr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23"/>
          </p:nvPr>
        </p:nvSpPr>
        <p:spPr>
          <a:xfrm>
            <a:off x="1619673" y="3219823"/>
            <a:ext cx="6624736" cy="504056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24"/>
          </p:nvPr>
        </p:nvSpPr>
        <p:spPr>
          <a:xfrm>
            <a:off x="2555777" y="3867895"/>
            <a:ext cx="6624736" cy="288032"/>
          </a:xfrm>
        </p:spPr>
        <p:txBody>
          <a:bodyPr>
            <a:normAutofit/>
          </a:bodyPr>
          <a:lstStyle>
            <a:lvl1pPr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8" name="Text Placeholder 31"/>
          <p:cNvSpPr>
            <a:spLocks noGrp="1"/>
          </p:cNvSpPr>
          <p:nvPr>
            <p:ph type="body" sz="quarter" idx="25"/>
          </p:nvPr>
        </p:nvSpPr>
        <p:spPr>
          <a:xfrm>
            <a:off x="2555777" y="4155928"/>
            <a:ext cx="6624736" cy="504056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26"/>
          </p:nvPr>
        </p:nvSpPr>
        <p:spPr>
          <a:xfrm>
            <a:off x="395537" y="987574"/>
            <a:ext cx="1152127" cy="914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algn="l">
              <a:buNone/>
              <a:defRPr sz="5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2" name="Text Placeholder 50"/>
          <p:cNvSpPr>
            <a:spLocks noGrp="1"/>
          </p:cNvSpPr>
          <p:nvPr>
            <p:ph type="body" sz="quarter" idx="27"/>
          </p:nvPr>
        </p:nvSpPr>
        <p:spPr>
          <a:xfrm>
            <a:off x="1547664" y="1923678"/>
            <a:ext cx="1008112" cy="914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algn="l">
              <a:buNone/>
              <a:defRPr sz="5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3" name="Text Placeholder 50"/>
          <p:cNvSpPr>
            <a:spLocks noGrp="1"/>
          </p:cNvSpPr>
          <p:nvPr>
            <p:ph type="body" sz="quarter" idx="28"/>
          </p:nvPr>
        </p:nvSpPr>
        <p:spPr>
          <a:xfrm>
            <a:off x="395537" y="2859782"/>
            <a:ext cx="1224135" cy="914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algn="l">
              <a:buNone/>
              <a:defRPr sz="5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4" name="Text Placeholder 50"/>
          <p:cNvSpPr>
            <a:spLocks noGrp="1"/>
          </p:cNvSpPr>
          <p:nvPr>
            <p:ph type="body" sz="quarter" idx="29"/>
          </p:nvPr>
        </p:nvSpPr>
        <p:spPr>
          <a:xfrm>
            <a:off x="1403649" y="3817590"/>
            <a:ext cx="1152127" cy="914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algn="l">
              <a:buNone/>
              <a:defRPr sz="5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4" descr="6782890-cool-train-tunnel-wallpap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0241"/>
            <a:ext cx="9144000" cy="5144691"/>
          </a:xfrm>
          <a:prstGeom prst="rect">
            <a:avLst/>
          </a:prstGeom>
          <a:solidFill>
            <a:schemeClr val="tx2">
              <a:alpha val="81175"/>
            </a:scheme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68313" y="3704035"/>
            <a:ext cx="2286000" cy="71438"/>
            <a:chOff x="0" y="3474720"/>
            <a:chExt cx="10261600" cy="71120"/>
          </a:xfrm>
        </p:grpSpPr>
        <p:sp>
          <p:nvSpPr>
            <p:cNvPr id="8" name="Rectangle 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elvetica Neue"/>
                <a:cs typeface="Helvetica Neue"/>
              </a:endParaRPr>
            </a:p>
          </p:txBody>
        </p: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5108972"/>
            <a:ext cx="9144000" cy="71438"/>
            <a:chOff x="0" y="3474720"/>
            <a:chExt cx="10261600" cy="71120"/>
          </a:xfrm>
        </p:grpSpPr>
        <p:sp>
          <p:nvSpPr>
            <p:cNvPr id="14" name="Rectangle 13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467742" y="1707507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467545" y="2211712"/>
            <a:ext cx="8280919" cy="93610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467544" y="3219675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80438" y="314325"/>
            <a:ext cx="285750" cy="16787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 rot="10610802">
            <a:off x="8583613" y="385763"/>
            <a:ext cx="285750" cy="153591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593139" y="276225"/>
            <a:ext cx="263525" cy="275035"/>
          </a:xfrm>
          <a:prstGeom prst="rect">
            <a:avLst/>
          </a:prstGeom>
        </p:spPr>
        <p:txBody>
          <a:bodyPr lIns="0" tIns="0" rIns="0" bIns="53623" anchor="ctr"/>
          <a:lstStyle>
            <a:lvl1pPr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A90FCED2-06A8-4307-AA0B-366ACCF95DBC}" type="slidenum">
              <a:rPr lang="en-US" sz="12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0" y="5072062"/>
            <a:ext cx="9144000" cy="71438"/>
            <a:chOff x="0" y="3474720"/>
            <a:chExt cx="10261600" cy="71120"/>
          </a:xfrm>
        </p:grpSpPr>
        <p:sp>
          <p:nvSpPr>
            <p:cNvPr id="9" name="Rectangle 8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11561" y="1203599"/>
            <a:ext cx="7992887" cy="3168352"/>
          </a:xfrm>
        </p:spPr>
        <p:txBody>
          <a:bodyPr>
            <a:normAutofit/>
          </a:bodyPr>
          <a:lstStyle>
            <a:lvl1pPr>
              <a:buNone/>
              <a:defRPr sz="16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11561" y="339502"/>
            <a:ext cx="7920880" cy="216024"/>
          </a:xfrm>
        </p:spPr>
        <p:txBody>
          <a:bodyPr>
            <a:noAutofit/>
          </a:bodyPr>
          <a:lstStyle>
            <a:lvl1pPr algn="l">
              <a:defRPr sz="19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pour modifier le style du titre</a:t>
            </a:r>
            <a:endParaRPr lang="de-DE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1" y="627535"/>
            <a:ext cx="7920880" cy="287858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580438" y="314325"/>
            <a:ext cx="285750" cy="16787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 rot="10610802">
            <a:off x="8583613" y="385763"/>
            <a:ext cx="285750" cy="153591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593139" y="276225"/>
            <a:ext cx="263525" cy="275035"/>
          </a:xfrm>
          <a:prstGeom prst="rect">
            <a:avLst/>
          </a:prstGeom>
        </p:spPr>
        <p:txBody>
          <a:bodyPr lIns="0" tIns="0" rIns="0" bIns="53623" anchor="ctr"/>
          <a:lstStyle>
            <a:lvl1pPr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D02410CF-717D-4CE7-BE96-7A9519AA1316}" type="slidenum">
              <a:rPr lang="en-US" sz="12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0" y="5072062"/>
            <a:ext cx="9144000" cy="71438"/>
            <a:chOff x="0" y="3474720"/>
            <a:chExt cx="10261600" cy="71120"/>
          </a:xfrm>
        </p:grpSpPr>
        <p:sp>
          <p:nvSpPr>
            <p:cNvPr id="17" name="Rectangle 1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3176589" y="1275160"/>
            <a:ext cx="41275" cy="31325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" name="Rectangle 27"/>
          <p:cNvSpPr/>
          <p:nvPr/>
        </p:nvSpPr>
        <p:spPr>
          <a:xfrm>
            <a:off x="5900738" y="1275160"/>
            <a:ext cx="42862" cy="31325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83866" y="1653649"/>
            <a:ext cx="2431653" cy="2718302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11561" y="339502"/>
            <a:ext cx="7920880" cy="216024"/>
          </a:xfrm>
        </p:spPr>
        <p:txBody>
          <a:bodyPr>
            <a:noAutofit/>
          </a:bodyPr>
          <a:lstStyle>
            <a:lvl1pPr algn="l">
              <a:defRPr sz="19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pour modifier le style du titre</a:t>
            </a:r>
            <a:endParaRPr lang="de-DE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1" y="627535"/>
            <a:ext cx="7920880" cy="287858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6100787" y="1653649"/>
            <a:ext cx="2431653" cy="2736304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375561" y="1653649"/>
            <a:ext cx="2431653" cy="2736304"/>
          </a:xfrm>
        </p:spPr>
        <p:txBody>
          <a:bodyPr>
            <a:normAutofit/>
          </a:bodyPr>
          <a:lstStyle>
            <a:lvl1pPr>
              <a:buNone/>
              <a:defRPr sz="12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583867" y="1275606"/>
            <a:ext cx="2459349" cy="287858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375559" y="1275606"/>
            <a:ext cx="2459350" cy="287858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6100787" y="1275606"/>
            <a:ext cx="2459349" cy="287858"/>
          </a:xfrm>
        </p:spPr>
        <p:txBody>
          <a:bodyPr>
            <a:noAutofit/>
          </a:bodyPr>
          <a:lstStyle>
            <a:lvl1pPr>
              <a:buNone/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580438" y="314325"/>
            <a:ext cx="285750" cy="16787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10610802">
            <a:off x="8583613" y="385763"/>
            <a:ext cx="285750" cy="153591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593139" y="276225"/>
            <a:ext cx="263525" cy="275035"/>
          </a:xfrm>
          <a:prstGeom prst="rect">
            <a:avLst/>
          </a:prstGeom>
        </p:spPr>
        <p:txBody>
          <a:bodyPr lIns="0" tIns="0" rIns="0" bIns="53623" anchor="ctr"/>
          <a:lstStyle>
            <a:lvl1pPr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289FB010-9755-4412-90D6-5D4AB5948F29}" type="slidenum">
              <a:rPr lang="en-US" sz="12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0" y="5072062"/>
            <a:ext cx="9144000" cy="71438"/>
            <a:chOff x="0" y="3474720"/>
            <a:chExt cx="10261600" cy="71120"/>
          </a:xfrm>
        </p:grpSpPr>
        <p:sp>
          <p:nvSpPr>
            <p:cNvPr id="18" name="Rectangle 1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3" name="Oval 22"/>
          <p:cNvSpPr/>
          <p:nvPr/>
        </p:nvSpPr>
        <p:spPr>
          <a:xfrm>
            <a:off x="781050" y="1869281"/>
            <a:ext cx="2152650" cy="1749029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603501" y="1869281"/>
            <a:ext cx="2151063" cy="1749029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435476" y="1869281"/>
            <a:ext cx="2151063" cy="1749029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234113" y="1869281"/>
            <a:ext cx="2151062" cy="1749029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11561" y="339502"/>
            <a:ext cx="7920880" cy="216024"/>
          </a:xfrm>
        </p:spPr>
        <p:txBody>
          <a:bodyPr>
            <a:noAutofit/>
          </a:bodyPr>
          <a:lstStyle>
            <a:lvl1pPr algn="l">
              <a:defRPr sz="19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pour modifier le style du titre</a:t>
            </a:r>
            <a:endParaRPr lang="de-DE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1" y="627535"/>
            <a:ext cx="7920880" cy="287858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0" name="Text Placeholder 50"/>
          <p:cNvSpPr>
            <a:spLocks noGrp="1"/>
          </p:cNvSpPr>
          <p:nvPr>
            <p:ph type="body" sz="quarter" idx="15"/>
          </p:nvPr>
        </p:nvSpPr>
        <p:spPr>
          <a:xfrm>
            <a:off x="1525508" y="1977684"/>
            <a:ext cx="720080" cy="575568"/>
          </a:xfrm>
        </p:spPr>
        <p:txBody>
          <a:bodyPr/>
          <a:lstStyle>
            <a:lvl1pPr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1" name="Text Placeholder 50"/>
          <p:cNvSpPr>
            <a:spLocks noGrp="1"/>
          </p:cNvSpPr>
          <p:nvPr>
            <p:ph type="body" sz="quarter" idx="16"/>
          </p:nvPr>
        </p:nvSpPr>
        <p:spPr>
          <a:xfrm>
            <a:off x="3375560" y="1977684"/>
            <a:ext cx="720080" cy="575568"/>
          </a:xfrm>
        </p:spPr>
        <p:txBody>
          <a:bodyPr/>
          <a:lstStyle>
            <a:lvl1pPr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2" name="Text Placeholder 50"/>
          <p:cNvSpPr>
            <a:spLocks noGrp="1"/>
          </p:cNvSpPr>
          <p:nvPr>
            <p:ph type="body" sz="quarter" idx="17"/>
          </p:nvPr>
        </p:nvSpPr>
        <p:spPr>
          <a:xfrm>
            <a:off x="5236690" y="1977684"/>
            <a:ext cx="720080" cy="575568"/>
          </a:xfrm>
        </p:spPr>
        <p:txBody>
          <a:bodyPr/>
          <a:lstStyle>
            <a:lvl1pPr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50"/>
          <p:cNvSpPr>
            <a:spLocks noGrp="1"/>
          </p:cNvSpPr>
          <p:nvPr>
            <p:ph type="body" sz="quarter" idx="18"/>
          </p:nvPr>
        </p:nvSpPr>
        <p:spPr>
          <a:xfrm>
            <a:off x="7031351" y="1977684"/>
            <a:ext cx="720080" cy="575568"/>
          </a:xfrm>
        </p:spPr>
        <p:txBody>
          <a:bodyPr/>
          <a:lstStyle>
            <a:lvl1pPr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9"/>
          </p:nvPr>
        </p:nvSpPr>
        <p:spPr>
          <a:xfrm>
            <a:off x="982679" y="2625756"/>
            <a:ext cx="1727597" cy="972536"/>
          </a:xfrm>
        </p:spPr>
        <p:txBody>
          <a:bodyPr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20"/>
          </p:nvPr>
        </p:nvSpPr>
        <p:spPr>
          <a:xfrm>
            <a:off x="2777340" y="2625756"/>
            <a:ext cx="1727597" cy="972536"/>
          </a:xfrm>
        </p:spPr>
        <p:txBody>
          <a:bodyPr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21"/>
          </p:nvPr>
        </p:nvSpPr>
        <p:spPr>
          <a:xfrm>
            <a:off x="4638470" y="2625756"/>
            <a:ext cx="1727597" cy="972536"/>
          </a:xfrm>
        </p:spPr>
        <p:txBody>
          <a:bodyPr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0" name="Text Placeholder 36"/>
          <p:cNvSpPr>
            <a:spLocks noGrp="1"/>
          </p:cNvSpPr>
          <p:nvPr>
            <p:ph type="body" sz="quarter" idx="22"/>
          </p:nvPr>
        </p:nvSpPr>
        <p:spPr>
          <a:xfrm>
            <a:off x="6433131" y="2625756"/>
            <a:ext cx="1727597" cy="972536"/>
          </a:xfrm>
        </p:spPr>
        <p:txBody>
          <a:bodyPr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580438" y="314325"/>
            <a:ext cx="285750" cy="16787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10610802">
            <a:off x="8583613" y="385763"/>
            <a:ext cx="285750" cy="153591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593139" y="276225"/>
            <a:ext cx="263525" cy="275035"/>
          </a:xfrm>
          <a:prstGeom prst="rect">
            <a:avLst/>
          </a:prstGeom>
        </p:spPr>
        <p:txBody>
          <a:bodyPr lIns="0" tIns="0" rIns="0" bIns="53623" anchor="ctr"/>
          <a:lstStyle>
            <a:lvl1pPr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70DEB00F-AA25-4163-87EE-F728A99EB067}" type="slidenum">
              <a:rPr lang="en-US" sz="12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81050" y="1869281"/>
            <a:ext cx="2152650" cy="1749029"/>
          </a:xfrm>
          <a:prstGeom prst="ellipse">
            <a:avLst/>
          </a:prstGeom>
          <a:solidFill>
            <a:schemeClr val="bg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603501" y="1869281"/>
            <a:ext cx="2151063" cy="1749029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4435476" y="1869281"/>
            <a:ext cx="2151063" cy="1749029"/>
          </a:xfrm>
          <a:prstGeom prst="ellipse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234113" y="1869281"/>
            <a:ext cx="2151062" cy="1749029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7" name="Group 10"/>
          <p:cNvGrpSpPr>
            <a:grpSpLocks/>
          </p:cNvGrpSpPr>
          <p:nvPr/>
        </p:nvGrpSpPr>
        <p:grpSpPr bwMode="auto">
          <a:xfrm>
            <a:off x="0" y="5072062"/>
            <a:ext cx="9144000" cy="71438"/>
            <a:chOff x="0" y="3474720"/>
            <a:chExt cx="10261600" cy="71120"/>
          </a:xfrm>
        </p:grpSpPr>
        <p:sp>
          <p:nvSpPr>
            <p:cNvPr id="28" name="Rectangle 2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1561" y="339502"/>
            <a:ext cx="7920880" cy="216024"/>
          </a:xfrm>
        </p:spPr>
        <p:txBody>
          <a:bodyPr>
            <a:noAutofit/>
          </a:bodyPr>
          <a:lstStyle>
            <a:lvl1pPr algn="l">
              <a:defRPr sz="19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pour modifier le style du titre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1" y="627535"/>
            <a:ext cx="7920880" cy="287858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Text Placeholder 50"/>
          <p:cNvSpPr>
            <a:spLocks noGrp="1"/>
          </p:cNvSpPr>
          <p:nvPr>
            <p:ph type="body" sz="quarter" idx="15"/>
          </p:nvPr>
        </p:nvSpPr>
        <p:spPr>
          <a:xfrm>
            <a:off x="1525508" y="1977684"/>
            <a:ext cx="720080" cy="575568"/>
          </a:xfrm>
        </p:spPr>
        <p:txBody>
          <a:bodyPr/>
          <a:lstStyle>
            <a:lvl1pPr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6" name="Text Placeholder 50"/>
          <p:cNvSpPr>
            <a:spLocks noGrp="1"/>
          </p:cNvSpPr>
          <p:nvPr>
            <p:ph type="body" sz="quarter" idx="16"/>
          </p:nvPr>
        </p:nvSpPr>
        <p:spPr>
          <a:xfrm>
            <a:off x="3375560" y="1977684"/>
            <a:ext cx="720080" cy="575568"/>
          </a:xfrm>
        </p:spPr>
        <p:txBody>
          <a:bodyPr/>
          <a:lstStyle>
            <a:lvl1pPr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7" name="Text Placeholder 50"/>
          <p:cNvSpPr>
            <a:spLocks noGrp="1"/>
          </p:cNvSpPr>
          <p:nvPr>
            <p:ph type="body" sz="quarter" idx="17"/>
          </p:nvPr>
        </p:nvSpPr>
        <p:spPr>
          <a:xfrm>
            <a:off x="5236690" y="1977684"/>
            <a:ext cx="720080" cy="575568"/>
          </a:xfrm>
        </p:spPr>
        <p:txBody>
          <a:bodyPr/>
          <a:lstStyle>
            <a:lvl1pPr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Text Placeholder 50"/>
          <p:cNvSpPr>
            <a:spLocks noGrp="1"/>
          </p:cNvSpPr>
          <p:nvPr>
            <p:ph type="body" sz="quarter" idx="18"/>
          </p:nvPr>
        </p:nvSpPr>
        <p:spPr>
          <a:xfrm>
            <a:off x="7031351" y="1977684"/>
            <a:ext cx="720080" cy="575568"/>
          </a:xfrm>
        </p:spPr>
        <p:txBody>
          <a:bodyPr/>
          <a:lstStyle>
            <a:lvl1pPr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Text Placeholder 36"/>
          <p:cNvSpPr>
            <a:spLocks noGrp="1"/>
          </p:cNvSpPr>
          <p:nvPr>
            <p:ph type="body" sz="quarter" idx="19"/>
          </p:nvPr>
        </p:nvSpPr>
        <p:spPr>
          <a:xfrm>
            <a:off x="982679" y="2625756"/>
            <a:ext cx="1727597" cy="972536"/>
          </a:xfrm>
        </p:spPr>
        <p:txBody>
          <a:bodyPr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Text Placeholder 36"/>
          <p:cNvSpPr>
            <a:spLocks noGrp="1"/>
          </p:cNvSpPr>
          <p:nvPr>
            <p:ph type="body" sz="quarter" idx="20"/>
          </p:nvPr>
        </p:nvSpPr>
        <p:spPr>
          <a:xfrm>
            <a:off x="2777340" y="2625756"/>
            <a:ext cx="1727597" cy="972536"/>
          </a:xfrm>
        </p:spPr>
        <p:txBody>
          <a:bodyPr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1" name="Text Placeholder 36"/>
          <p:cNvSpPr>
            <a:spLocks noGrp="1"/>
          </p:cNvSpPr>
          <p:nvPr>
            <p:ph type="body" sz="quarter" idx="21"/>
          </p:nvPr>
        </p:nvSpPr>
        <p:spPr>
          <a:xfrm>
            <a:off x="4638470" y="2625756"/>
            <a:ext cx="1727597" cy="972536"/>
          </a:xfrm>
        </p:spPr>
        <p:txBody>
          <a:bodyPr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Text Placeholder 36"/>
          <p:cNvSpPr>
            <a:spLocks noGrp="1"/>
          </p:cNvSpPr>
          <p:nvPr>
            <p:ph type="body" sz="quarter" idx="22"/>
          </p:nvPr>
        </p:nvSpPr>
        <p:spPr>
          <a:xfrm>
            <a:off x="6433131" y="2625756"/>
            <a:ext cx="1727597" cy="972536"/>
          </a:xfrm>
        </p:spPr>
        <p:txBody>
          <a:bodyPr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EA9C6-23F8-4CA3-8D36-D58827D59E39}" type="datetimeFigureOut">
              <a:rPr lang="de-DE"/>
              <a:pPr>
                <a:defRPr/>
              </a:pPr>
              <a:t>12.07.2016</a:t>
            </a:fld>
            <a:endParaRPr lang="de-DE"/>
          </a:p>
        </p:txBody>
      </p:sp>
      <p:sp>
        <p:nvSpPr>
          <p:cNvPr id="3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1256-B4BA-478C-9A32-B2F3D846657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80438" y="314325"/>
            <a:ext cx="285750" cy="16787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10610802">
            <a:off x="8583613" y="385763"/>
            <a:ext cx="285750" cy="153591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593139" y="276225"/>
            <a:ext cx="263525" cy="275035"/>
          </a:xfrm>
          <a:prstGeom prst="rect">
            <a:avLst/>
          </a:prstGeom>
        </p:spPr>
        <p:txBody>
          <a:bodyPr lIns="0" tIns="0" rIns="0" bIns="53623" anchor="ctr"/>
          <a:lstStyle>
            <a:lvl1pPr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D70CACE1-C5A1-4CE9-96D8-F69BEBBCF412}" type="slidenum">
              <a:rPr lang="en-US" sz="12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0" y="5072062"/>
            <a:ext cx="9144000" cy="71438"/>
            <a:chOff x="0" y="3474720"/>
            <a:chExt cx="10261600" cy="71120"/>
          </a:xfrm>
        </p:grpSpPr>
        <p:sp>
          <p:nvSpPr>
            <p:cNvPr id="8" name="Rectangle 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1561" y="339502"/>
            <a:ext cx="7920880" cy="216024"/>
          </a:xfrm>
        </p:spPr>
        <p:txBody>
          <a:bodyPr>
            <a:noAutofit/>
          </a:bodyPr>
          <a:lstStyle>
            <a:lvl1pPr algn="l">
              <a:defRPr sz="19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pour modifier le style du titre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1" y="627535"/>
            <a:ext cx="7920880" cy="287858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0" y="5072062"/>
            <a:ext cx="9144000" cy="71438"/>
            <a:chOff x="0" y="3474720"/>
            <a:chExt cx="10261600" cy="71120"/>
          </a:xfrm>
        </p:grpSpPr>
        <p:sp>
          <p:nvSpPr>
            <p:cNvPr id="7" name="Rectangle 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2" name="Rectangle 11"/>
          <p:cNvSpPr/>
          <p:nvPr userDrawn="1"/>
        </p:nvSpPr>
        <p:spPr>
          <a:xfrm>
            <a:off x="8580438" y="314325"/>
            <a:ext cx="285750" cy="16787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Isosceles Triangle 7"/>
          <p:cNvSpPr/>
          <p:nvPr userDrawn="1"/>
        </p:nvSpPr>
        <p:spPr>
          <a:xfrm rot="10610802">
            <a:off x="8583613" y="385763"/>
            <a:ext cx="285750" cy="153591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51" tIns="53623" rIns="107251" bIns="5362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593139" y="276225"/>
            <a:ext cx="263525" cy="275035"/>
          </a:xfrm>
          <a:prstGeom prst="rect">
            <a:avLst/>
          </a:prstGeom>
        </p:spPr>
        <p:txBody>
          <a:bodyPr lIns="0" tIns="0" rIns="0" bIns="53623" anchor="ctr"/>
          <a:lstStyle>
            <a:lvl1pPr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53498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534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C7C5DE51-3C42-44C7-A17F-3680098BA64E}" type="slidenum">
              <a:rPr lang="en-US" sz="12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16017" y="1203599"/>
            <a:ext cx="3816424" cy="3168352"/>
          </a:xfrm>
        </p:spPr>
        <p:txBody>
          <a:bodyPr>
            <a:normAutofit/>
          </a:bodyPr>
          <a:lstStyle>
            <a:lvl1pPr>
              <a:buNone/>
              <a:defRPr sz="16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Chart Placeholder 18"/>
          <p:cNvSpPr>
            <a:spLocks noGrp="1"/>
          </p:cNvSpPr>
          <p:nvPr>
            <p:ph type="chart" sz="quarter" idx="15"/>
          </p:nvPr>
        </p:nvSpPr>
        <p:spPr>
          <a:xfrm>
            <a:off x="451339" y="1221600"/>
            <a:ext cx="4054720" cy="3186094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</a:t>
            </a:r>
            <a:endParaRPr lang="de-DE" noProof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11561" y="339502"/>
            <a:ext cx="7920880" cy="216024"/>
          </a:xfrm>
        </p:spPr>
        <p:txBody>
          <a:bodyPr>
            <a:noAutofit/>
          </a:bodyPr>
          <a:lstStyle>
            <a:lvl1pPr algn="l">
              <a:defRPr sz="19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pour modifier le style du titre</a:t>
            </a:r>
            <a:endParaRPr lang="de-DE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1" y="627535"/>
            <a:ext cx="7920880" cy="287858"/>
          </a:xfrm>
        </p:spPr>
        <p:txBody>
          <a:bodyPr>
            <a:noAutofit/>
          </a:bodyPr>
          <a:lstStyle>
            <a:lvl1pPr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  <a:endParaRPr lang="de-D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D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5035"/>
          </a:xfrm>
          <a:prstGeom prst="rect">
            <a:avLst/>
          </a:prstGeom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E309FAC-5E09-4E61-98D5-D9C91F98DBEC}" type="datetimeFigureOut">
              <a:rPr lang="de-DE"/>
              <a:pPr>
                <a:defRPr/>
              </a:pPr>
              <a:t>12.07.2016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5035"/>
          </a:xfrm>
          <a:prstGeom prst="rect">
            <a:avLst/>
          </a:prstGeom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9898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41161E8-6BFB-4B11-B894-299F3BAC913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  <p:sldLayoutId id="2147484184" r:id="rId13"/>
    <p:sldLayoutId id="2147484185" r:id="rId14"/>
    <p:sldLayoutId id="2147484186" r:id="rId15"/>
    <p:sldLayoutId id="2147484187" r:id="rId16"/>
    <p:sldLayoutId id="2147484188" r:id="rId17"/>
    <p:sldLayoutId id="2147484189" r:id="rId18"/>
    <p:sldLayoutId id="2147484190" r:id="rId19"/>
    <p:sldLayoutId id="2147484191" r:id="rId20"/>
    <p:sldLayoutId id="2147484192" r:id="rId21"/>
    <p:sldLayoutId id="2147484193" r:id="rId22"/>
    <p:sldLayoutId id="2147484194" r:id="rId23"/>
    <p:sldLayoutId id="2147484195" r:id="rId24"/>
    <p:sldLayoutId id="2147484196" r:id="rId25"/>
    <p:sldLayoutId id="2147484197" r:id="rId26"/>
    <p:sldLayoutId id="2147484198" r:id="rId27"/>
    <p:sldLayoutId id="2147484199" r:id="rId2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536433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" charset="0"/>
        </a:defRPr>
      </a:lvl6pPr>
      <a:lvl7pPr marL="1072866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" charset="0"/>
        </a:defRPr>
      </a:lvl7pPr>
      <a:lvl8pPr marL="1609298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" charset="0"/>
        </a:defRPr>
      </a:lvl8pPr>
      <a:lvl9pPr marL="2145731" algn="ctr" rtl="0" eaLnBrk="1" fontAlgn="base" hangingPunct="1"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Arial" charset="0"/>
        </a:defRPr>
      </a:lvl9pPr>
    </p:titleStyle>
    <p:bodyStyle>
      <a:lvl1pPr marL="401638" indent="-4016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71538" indent="-3349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339850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87642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413000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2"/>
          <p:cNvSpPr>
            <a:spLocks noGrp="1"/>
          </p:cNvSpPr>
          <p:nvPr>
            <p:ph type="ctrTitle"/>
          </p:nvPr>
        </p:nvSpPr>
        <p:spPr>
          <a:xfrm>
            <a:off x="685800" y="2500314"/>
            <a:ext cx="7772400" cy="1101725"/>
          </a:xfrm>
        </p:spPr>
        <p:txBody>
          <a:bodyPr/>
          <a:lstStyle/>
          <a:p>
            <a:pPr eaLnBrk="1" hangingPunct="1"/>
            <a:r>
              <a:rPr lang="en-GB" sz="3600" dirty="0" smtClean="0">
                <a:latin typeface="Arial" charset="0"/>
              </a:rPr>
              <a:t>URL as interface Law</a:t>
            </a:r>
            <a:endParaRPr lang="en-GB" sz="3600" dirty="0">
              <a:latin typeface="Arial" charset="0"/>
            </a:endParaRPr>
          </a:p>
        </p:txBody>
      </p:sp>
      <p:sp>
        <p:nvSpPr>
          <p:cNvPr id="3379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11190" y="4084639"/>
            <a:ext cx="7921625" cy="287337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buNone/>
            </a:pPr>
            <a:r>
              <a:rPr lang="en-GB" sz="1800" dirty="0">
                <a:solidFill>
                  <a:srgbClr val="3576B1"/>
                </a:solidFill>
                <a:latin typeface="Arial" charset="0"/>
              </a:rPr>
              <a:t>Secretary General of OTIF François Davenne</a:t>
            </a:r>
          </a:p>
          <a:p>
            <a:pPr marL="0" indent="0" algn="ctr" eaLnBrk="1" hangingPunct="1">
              <a:buNone/>
            </a:pPr>
            <a:r>
              <a:rPr lang="en-GB" sz="1800" dirty="0" smtClean="0">
                <a:solidFill>
                  <a:srgbClr val="3576B1"/>
                </a:solidFill>
                <a:latin typeface="Arial" charset="0"/>
              </a:rPr>
              <a:t>Geneva,  June </a:t>
            </a:r>
            <a:r>
              <a:rPr lang="en-GB" sz="1800" dirty="0">
                <a:solidFill>
                  <a:srgbClr val="3576B1"/>
                </a:solidFill>
                <a:latin typeface="Arial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24042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re 10"/>
          <p:cNvSpPr>
            <a:spLocks noGrp="1"/>
          </p:cNvSpPr>
          <p:nvPr>
            <p:ph type="title"/>
          </p:nvPr>
        </p:nvSpPr>
        <p:spPr>
          <a:xfrm>
            <a:off x="611560" y="141480"/>
            <a:ext cx="7920880" cy="216024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err="1" smtClean="0">
                <a:ea typeface="ＭＳ Ｐゴシック" pitchFamily="34" charset="-128"/>
              </a:rPr>
              <a:t>Experimenting</a:t>
            </a:r>
            <a:r>
              <a:rPr lang="fr-FR" dirty="0" smtClean="0">
                <a:ea typeface="ＭＳ Ｐゴシック" pitchFamily="34" charset="-128"/>
              </a:rPr>
              <a:t> the GEURL</a:t>
            </a:r>
          </a:p>
        </p:txBody>
      </p:sp>
      <p:sp>
        <p:nvSpPr>
          <p:cNvPr id="9" name="Rectangle 8"/>
          <p:cNvSpPr/>
          <p:nvPr/>
        </p:nvSpPr>
        <p:spPr>
          <a:xfrm>
            <a:off x="1187624" y="951570"/>
            <a:ext cx="3816424" cy="1404156"/>
          </a:xfrm>
          <a:prstGeom prst="rect">
            <a:avLst/>
          </a:prstGeom>
          <a:solidFill>
            <a:schemeClr val="accent2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004048" y="951570"/>
            <a:ext cx="3816424" cy="1404156"/>
          </a:xfrm>
          <a:prstGeom prst="rect">
            <a:avLst/>
          </a:prstGeom>
          <a:solidFill>
            <a:schemeClr val="accent4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0" y="357505"/>
            <a:ext cx="7920880" cy="287858"/>
          </a:xfrm>
        </p:spPr>
        <p:txBody>
          <a:bodyPr/>
          <a:lstStyle/>
          <a:p>
            <a:r>
              <a:rPr lang="de-DE" sz="2000" dirty="0" err="1" smtClean="0"/>
              <a:t>How</a:t>
            </a:r>
            <a:r>
              <a:rPr lang="de-DE" sz="2000" dirty="0" smtClean="0"/>
              <a:t> International  </a:t>
            </a:r>
            <a:r>
              <a:rPr lang="de-DE" sz="2000" dirty="0" err="1" smtClean="0"/>
              <a:t>law</a:t>
            </a:r>
            <a:r>
              <a:rPr lang="de-DE" sz="2000" dirty="0" smtClean="0"/>
              <a:t> </a:t>
            </a:r>
            <a:r>
              <a:rPr lang="de-DE" sz="2000" dirty="0" err="1" smtClean="0"/>
              <a:t>covers</a:t>
            </a:r>
            <a:r>
              <a:rPr lang="de-DE" sz="2000" dirty="0" smtClean="0"/>
              <a:t> Euro-</a:t>
            </a:r>
            <a:r>
              <a:rPr lang="de-DE" sz="2000" dirty="0" err="1" smtClean="0"/>
              <a:t>Asiatic</a:t>
            </a:r>
            <a:r>
              <a:rPr lang="de-DE" sz="2000" dirty="0" smtClean="0"/>
              <a:t> </a:t>
            </a:r>
            <a:r>
              <a:rPr lang="de-DE" sz="2000" dirty="0" err="1" smtClean="0"/>
              <a:t>trafic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 </a:t>
            </a:r>
            <a:endParaRPr lang="de-DE" sz="2000" dirty="0"/>
          </a:p>
        </p:txBody>
      </p:sp>
      <p:sp>
        <p:nvSpPr>
          <p:cNvPr id="12" name="Text Placeholder 9"/>
          <p:cNvSpPr txBox="1">
            <a:spLocks/>
          </p:cNvSpPr>
          <p:nvPr/>
        </p:nvSpPr>
        <p:spPr bwMode="auto">
          <a:xfrm>
            <a:off x="-108520" y="1437625"/>
            <a:ext cx="1331640" cy="28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  <a:noAutofit/>
          </a:bodyPr>
          <a:lstStyle>
            <a:lvl1pPr marL="401638" indent="-4016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71538" indent="-3349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3398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8764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4130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</p:txBody>
      </p:sp>
      <p:sp>
        <p:nvSpPr>
          <p:cNvPr id="13" name="Text Placeholder 9"/>
          <p:cNvSpPr txBox="1">
            <a:spLocks/>
          </p:cNvSpPr>
          <p:nvPr/>
        </p:nvSpPr>
        <p:spPr bwMode="auto">
          <a:xfrm>
            <a:off x="1835696" y="735547"/>
            <a:ext cx="1728192" cy="28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  <a:noAutofit/>
          </a:bodyPr>
          <a:lstStyle>
            <a:lvl1pPr marL="401638" indent="-4016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71538" indent="-3349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3398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8764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4130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 smtClean="0"/>
              <a:t>CIM</a:t>
            </a:r>
            <a:endParaRPr lang="de-DE" sz="2000" dirty="0"/>
          </a:p>
        </p:txBody>
      </p:sp>
      <p:sp>
        <p:nvSpPr>
          <p:cNvPr id="14" name="Text Placeholder 9"/>
          <p:cNvSpPr txBox="1">
            <a:spLocks/>
          </p:cNvSpPr>
          <p:nvPr/>
        </p:nvSpPr>
        <p:spPr bwMode="auto">
          <a:xfrm>
            <a:off x="5868144" y="735547"/>
            <a:ext cx="1728192" cy="28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  <a:noAutofit/>
          </a:bodyPr>
          <a:lstStyle>
            <a:lvl1pPr marL="401638" indent="-4016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71538" indent="-3349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3398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8764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4130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 smtClean="0">
                <a:solidFill>
                  <a:schemeClr val="accent4">
                    <a:lumMod val="75000"/>
                  </a:schemeClr>
                </a:solidFill>
              </a:rPr>
              <a:t>SMGS</a:t>
            </a:r>
            <a:endParaRPr lang="de-DE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Text Placeholder 9"/>
          <p:cNvSpPr txBox="1">
            <a:spLocks/>
          </p:cNvSpPr>
          <p:nvPr/>
        </p:nvSpPr>
        <p:spPr bwMode="auto">
          <a:xfrm>
            <a:off x="3275856" y="1167595"/>
            <a:ext cx="1728192" cy="28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  <a:noAutofit/>
          </a:bodyPr>
          <a:lstStyle>
            <a:lvl1pPr marL="401638" indent="-4016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71538" indent="-3349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3398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8764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4130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 smtClean="0"/>
              <a:t>CIM / SMGS</a:t>
            </a:r>
            <a:endParaRPr lang="de-DE" dirty="0"/>
          </a:p>
        </p:txBody>
      </p:sp>
      <p:sp>
        <p:nvSpPr>
          <p:cNvPr id="24" name="Text Placeholder 9"/>
          <p:cNvSpPr txBox="1">
            <a:spLocks/>
          </p:cNvSpPr>
          <p:nvPr/>
        </p:nvSpPr>
        <p:spPr bwMode="auto">
          <a:xfrm>
            <a:off x="5076056" y="1167595"/>
            <a:ext cx="2736304" cy="28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  <a:noAutofit/>
          </a:bodyPr>
          <a:lstStyle>
            <a:lvl1pPr marL="401638" indent="-4016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71538" indent="-3349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3398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8764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4130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consignment</a:t>
            </a:r>
            <a:r>
              <a:rPr lang="de-DE" dirty="0" smtClean="0"/>
              <a:t> Note </a:t>
            </a:r>
            <a:endParaRPr lang="de-DE" dirty="0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1187624" y="1977684"/>
            <a:ext cx="381642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5004048" y="1977684"/>
            <a:ext cx="381642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9"/>
          <p:cNvSpPr txBox="1">
            <a:spLocks/>
          </p:cNvSpPr>
          <p:nvPr/>
        </p:nvSpPr>
        <p:spPr bwMode="auto">
          <a:xfrm>
            <a:off x="2915816" y="1977685"/>
            <a:ext cx="1728192" cy="28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  <a:noAutofit/>
          </a:bodyPr>
          <a:lstStyle>
            <a:lvl1pPr marL="401638" indent="-4016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71538" indent="-3349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3398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8764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4130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 smtClean="0"/>
              <a:t>CIM </a:t>
            </a:r>
            <a:r>
              <a:rPr lang="de-DE" dirty="0" err="1" smtClean="0"/>
              <a:t>contract</a:t>
            </a:r>
            <a:endParaRPr lang="de-DE" dirty="0"/>
          </a:p>
        </p:txBody>
      </p:sp>
      <p:sp>
        <p:nvSpPr>
          <p:cNvPr id="28" name="Double flèche horizontale 27"/>
          <p:cNvSpPr/>
          <p:nvPr/>
        </p:nvSpPr>
        <p:spPr>
          <a:xfrm>
            <a:off x="1187624" y="1329612"/>
            <a:ext cx="7632848" cy="59406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ext Placeholder 9"/>
          <p:cNvSpPr txBox="1">
            <a:spLocks/>
          </p:cNvSpPr>
          <p:nvPr/>
        </p:nvSpPr>
        <p:spPr bwMode="auto">
          <a:xfrm>
            <a:off x="2555776" y="1491631"/>
            <a:ext cx="5400600" cy="28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  <a:noAutofit/>
          </a:bodyPr>
          <a:lstStyle>
            <a:lvl1pPr marL="401638" indent="-4016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71538" indent="-3349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3398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8764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4130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err="1" smtClean="0">
                <a:solidFill>
                  <a:schemeClr val="tx1"/>
                </a:solidFill>
              </a:rPr>
              <a:t>Combination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existing</a:t>
            </a:r>
            <a:r>
              <a:rPr lang="de-DE" dirty="0" smtClean="0">
                <a:solidFill>
                  <a:schemeClr val="tx1"/>
                </a:solidFill>
              </a:rPr>
              <a:t>  </a:t>
            </a:r>
            <a:r>
              <a:rPr lang="de-DE" dirty="0" err="1" smtClean="0">
                <a:solidFill>
                  <a:schemeClr val="tx1"/>
                </a:solidFill>
              </a:rPr>
              <a:t>consignment</a:t>
            </a:r>
            <a:r>
              <a:rPr lang="de-DE" dirty="0" smtClean="0">
                <a:solidFill>
                  <a:schemeClr val="tx1"/>
                </a:solidFill>
              </a:rPr>
              <a:t> Notes</a:t>
            </a:r>
          </a:p>
        </p:txBody>
      </p:sp>
      <p:sp>
        <p:nvSpPr>
          <p:cNvPr id="34" name="Text Placeholder 9"/>
          <p:cNvSpPr txBox="1">
            <a:spLocks/>
          </p:cNvSpPr>
          <p:nvPr/>
        </p:nvSpPr>
        <p:spPr bwMode="auto">
          <a:xfrm>
            <a:off x="5724128" y="1977685"/>
            <a:ext cx="1728192" cy="28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  <a:noAutofit/>
          </a:bodyPr>
          <a:lstStyle>
            <a:lvl1pPr marL="401638" indent="-4016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71538" indent="-3349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3398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8764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4130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 smtClean="0"/>
              <a:t>SMGS </a:t>
            </a:r>
            <a:r>
              <a:rPr lang="de-DE" dirty="0" err="1" smtClean="0"/>
              <a:t>contract</a:t>
            </a:r>
            <a:endParaRPr lang="de-DE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2787774"/>
            <a:ext cx="82809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The unified railway law doesn’t provide legal certainty to the parties of contract.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An experimentation should preferably be conducted under international law (CIM/SMGS).</a:t>
            </a:r>
          </a:p>
          <a:p>
            <a:pPr marL="285750" indent="-285750">
              <a:buFont typeface="Arial"/>
              <a:buChar char="•"/>
            </a:pPr>
            <a:endParaRPr lang="en-GB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GB" sz="20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The question of the applicable law (international or national) should be solved before entering into any experimentation.</a:t>
            </a:r>
            <a:endParaRPr lang="en-GB" sz="2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0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3" grpId="0"/>
      <p:bldP spid="14" grpId="0"/>
      <p:bldP spid="23" grpId="0"/>
      <p:bldP spid="24" grpId="0"/>
      <p:bldP spid="29" grpId="0"/>
      <p:bldP spid="28" grpId="0" animBg="1"/>
      <p:bldP spid="31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re 10"/>
          <p:cNvSpPr>
            <a:spLocks noGrp="1"/>
          </p:cNvSpPr>
          <p:nvPr>
            <p:ph type="title"/>
          </p:nvPr>
        </p:nvSpPr>
        <p:spPr>
          <a:xfrm>
            <a:off x="611560" y="141480"/>
            <a:ext cx="7920880" cy="216024"/>
          </a:xfrm>
        </p:spPr>
        <p:txBody>
          <a:bodyPr/>
          <a:lstStyle/>
          <a:p>
            <a:pPr marL="7200"/>
            <a:r>
              <a:rPr lang="de-DE" dirty="0" smtClean="0"/>
              <a:t>EURL </a:t>
            </a:r>
            <a:r>
              <a:rPr lang="de-DE" dirty="0" err="1" smtClean="0"/>
              <a:t>as</a:t>
            </a:r>
            <a:r>
              <a:rPr lang="de-DE" dirty="0"/>
              <a:t> </a:t>
            </a:r>
            <a:r>
              <a:rPr lang="de-DE" dirty="0" err="1" smtClean="0"/>
              <a:t>interface</a:t>
            </a:r>
            <a:r>
              <a:rPr lang="de-DE" dirty="0" smtClean="0"/>
              <a:t> </a:t>
            </a:r>
            <a:r>
              <a:rPr lang="de-DE" dirty="0" err="1" smtClean="0"/>
              <a:t>law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3075806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err="1" smtClean="0"/>
              <a:t>These</a:t>
            </a:r>
            <a:r>
              <a:rPr lang="fr-FR" sz="1600" i="1" dirty="0" smtClean="0"/>
              <a:t> </a:t>
            </a:r>
            <a:r>
              <a:rPr lang="fr-FR" sz="1600" i="1" dirty="0"/>
              <a:t>Uniform </a:t>
            </a:r>
            <a:r>
              <a:rPr lang="fr-FR" sz="1600" i="1" dirty="0" err="1"/>
              <a:t>Rules</a:t>
            </a:r>
            <a:r>
              <a:rPr lang="fr-FR" sz="1600" i="1" dirty="0"/>
              <a:t> </a:t>
            </a:r>
            <a:r>
              <a:rPr lang="fr-FR" sz="1600" i="1" dirty="0" err="1"/>
              <a:t>shall</a:t>
            </a:r>
            <a:r>
              <a:rPr lang="fr-FR" sz="1600" i="1" dirty="0"/>
              <a:t> </a:t>
            </a:r>
            <a:r>
              <a:rPr lang="fr-FR" sz="1600" i="1" dirty="0" err="1"/>
              <a:t>apply</a:t>
            </a:r>
            <a:r>
              <a:rPr lang="fr-FR" sz="1600" i="1" dirty="0"/>
              <a:t> </a:t>
            </a:r>
            <a:r>
              <a:rPr lang="fr-FR" sz="1600" i="1" dirty="0" err="1"/>
              <a:t>also</a:t>
            </a:r>
            <a:r>
              <a:rPr lang="fr-FR" sz="1600" i="1" dirty="0"/>
              <a:t> to </a:t>
            </a:r>
            <a:r>
              <a:rPr lang="fr-FR" sz="1600" i="1" dirty="0" err="1"/>
              <a:t>contracts</a:t>
            </a:r>
            <a:r>
              <a:rPr lang="fr-FR" sz="1600" i="1" dirty="0"/>
              <a:t> of </a:t>
            </a:r>
            <a:r>
              <a:rPr lang="fr-FR" sz="1600" i="1" dirty="0" err="1"/>
              <a:t>carriage</a:t>
            </a:r>
            <a:r>
              <a:rPr lang="fr-FR" sz="1600" i="1" dirty="0"/>
              <a:t> of </a:t>
            </a:r>
            <a:r>
              <a:rPr lang="fr-FR" sz="1600" i="1" dirty="0" err="1"/>
              <a:t>goods</a:t>
            </a:r>
            <a:r>
              <a:rPr lang="fr-FR" sz="1600" i="1" dirty="0"/>
              <a:t> by rail for </a:t>
            </a:r>
            <a:r>
              <a:rPr lang="fr-FR" sz="1600" i="1" dirty="0" err="1"/>
              <a:t>reward</a:t>
            </a:r>
            <a:r>
              <a:rPr lang="fr-FR" sz="1600" i="1" dirty="0"/>
              <a:t>, </a:t>
            </a:r>
            <a:r>
              <a:rPr lang="fr-FR" sz="1600" i="1" dirty="0" err="1"/>
              <a:t>when</a:t>
            </a:r>
            <a:r>
              <a:rPr lang="fr-FR" sz="1600" i="1" dirty="0"/>
              <a:t> the place of </a:t>
            </a:r>
            <a:r>
              <a:rPr lang="fr-FR" sz="1600" i="1" dirty="0" err="1"/>
              <a:t>taking</a:t>
            </a:r>
            <a:r>
              <a:rPr lang="fr-FR" sz="1600" i="1" dirty="0"/>
              <a:t> over of the </a:t>
            </a:r>
            <a:r>
              <a:rPr lang="fr-FR" sz="1600" i="1" dirty="0" err="1"/>
              <a:t>goods</a:t>
            </a:r>
            <a:r>
              <a:rPr lang="fr-FR" sz="1600" i="1" dirty="0"/>
              <a:t> and the place </a:t>
            </a:r>
            <a:r>
              <a:rPr lang="fr-FR" sz="1600" i="1" dirty="0" err="1"/>
              <a:t>designated</a:t>
            </a:r>
            <a:r>
              <a:rPr lang="fr-FR" sz="1600" i="1" dirty="0"/>
              <a:t> for </a:t>
            </a:r>
            <a:r>
              <a:rPr lang="fr-FR" sz="1600" i="1" dirty="0" err="1"/>
              <a:t>delivery</a:t>
            </a:r>
            <a:r>
              <a:rPr lang="fr-FR" sz="1600" i="1" dirty="0"/>
              <a:t> are </a:t>
            </a:r>
            <a:r>
              <a:rPr lang="fr-FR" sz="1600" i="1" dirty="0" err="1"/>
              <a:t>situated</a:t>
            </a:r>
            <a:r>
              <a:rPr lang="fr-FR" sz="1600" i="1" dirty="0"/>
              <a:t> in </a:t>
            </a:r>
            <a:r>
              <a:rPr lang="fr-FR" sz="1600" i="1" dirty="0" err="1"/>
              <a:t>two</a:t>
            </a:r>
            <a:r>
              <a:rPr lang="fr-FR" sz="1600" i="1" dirty="0"/>
              <a:t> </a:t>
            </a:r>
            <a:r>
              <a:rPr lang="fr-FR" sz="1600" i="1" dirty="0" err="1"/>
              <a:t>different</a:t>
            </a:r>
            <a:r>
              <a:rPr lang="fr-FR" sz="1600" i="1" dirty="0"/>
              <a:t> States, of </a:t>
            </a:r>
            <a:r>
              <a:rPr lang="fr-FR" sz="1600" i="1" dirty="0" err="1"/>
              <a:t>which</a:t>
            </a:r>
            <a:r>
              <a:rPr lang="fr-FR" sz="1600" i="1" dirty="0"/>
              <a:t> </a:t>
            </a:r>
            <a:r>
              <a:rPr lang="fr-FR" sz="1600" i="1" dirty="0" err="1"/>
              <a:t>at</a:t>
            </a:r>
            <a:r>
              <a:rPr lang="fr-FR" sz="1600" i="1" dirty="0"/>
              <a:t> least one </a:t>
            </a:r>
            <a:r>
              <a:rPr lang="fr-FR" sz="1600" i="1" dirty="0" err="1"/>
              <a:t>is</a:t>
            </a:r>
            <a:r>
              <a:rPr lang="fr-FR" sz="1600" i="1" dirty="0"/>
              <a:t> a </a:t>
            </a:r>
            <a:r>
              <a:rPr lang="fr-FR" sz="1600" i="1" dirty="0" err="1"/>
              <a:t>Member</a:t>
            </a:r>
            <a:r>
              <a:rPr lang="fr-FR" sz="1600" i="1" dirty="0"/>
              <a:t> State and the parties to the </a:t>
            </a:r>
            <a:r>
              <a:rPr lang="fr-FR" sz="1600" i="1" dirty="0" err="1"/>
              <a:t>contract</a:t>
            </a:r>
            <a:r>
              <a:rPr lang="fr-FR" sz="1600" i="1" dirty="0"/>
              <a:t> </a:t>
            </a:r>
            <a:r>
              <a:rPr lang="fr-FR" sz="1600" i="1" dirty="0" err="1"/>
              <a:t>agree</a:t>
            </a:r>
            <a:r>
              <a:rPr lang="fr-FR" sz="1600" i="1" dirty="0"/>
              <a:t> </a:t>
            </a:r>
            <a:r>
              <a:rPr lang="fr-FR" sz="1600" i="1" dirty="0" err="1"/>
              <a:t>that</a:t>
            </a:r>
            <a:r>
              <a:rPr lang="fr-FR" sz="1600" i="1" dirty="0"/>
              <a:t> the </a:t>
            </a:r>
            <a:r>
              <a:rPr lang="fr-FR" sz="1600" i="1" dirty="0" err="1"/>
              <a:t>contract</a:t>
            </a:r>
            <a:r>
              <a:rPr lang="fr-FR" sz="1600" i="1" dirty="0"/>
              <a:t> </a:t>
            </a:r>
            <a:r>
              <a:rPr lang="fr-FR" sz="1600" i="1" dirty="0" err="1"/>
              <a:t>is</a:t>
            </a:r>
            <a:r>
              <a:rPr lang="fr-FR" sz="1600" i="1" dirty="0"/>
              <a:t> </a:t>
            </a:r>
            <a:r>
              <a:rPr lang="fr-FR" sz="1600" i="1" dirty="0" err="1"/>
              <a:t>subject</a:t>
            </a:r>
            <a:r>
              <a:rPr lang="fr-FR" sz="1600" i="1" dirty="0"/>
              <a:t> to </a:t>
            </a:r>
            <a:r>
              <a:rPr lang="fr-FR" sz="1600" i="1" dirty="0" err="1"/>
              <a:t>these</a:t>
            </a:r>
            <a:r>
              <a:rPr lang="fr-FR" sz="1600" i="1" dirty="0"/>
              <a:t> Uniform </a:t>
            </a:r>
            <a:r>
              <a:rPr lang="fr-FR" sz="1600" i="1" dirty="0" err="1"/>
              <a:t>Rules</a:t>
            </a:r>
            <a:r>
              <a:rPr lang="fr-FR" sz="1600" i="1" dirty="0"/>
              <a:t>.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611560" y="411510"/>
            <a:ext cx="7920880" cy="4464496"/>
          </a:xfrm>
        </p:spPr>
        <p:txBody>
          <a:bodyPr/>
          <a:lstStyle/>
          <a:p>
            <a:pPr marL="0" indent="0"/>
            <a:r>
              <a:rPr lang="en-GB" dirty="0" smtClean="0"/>
              <a:t>1. EURL could be used for defining a standard contract that could be :</a:t>
            </a:r>
          </a:p>
          <a:p>
            <a:pPr>
              <a:buFont typeface="Arial"/>
              <a:buChar char="•"/>
            </a:pPr>
            <a:r>
              <a:rPr lang="en-GB" dirty="0" smtClean="0"/>
              <a:t>Considered as a CIM contract within OTIF</a:t>
            </a:r>
          </a:p>
          <a:p>
            <a:pPr>
              <a:buFont typeface="Arial"/>
              <a:buChar char="•"/>
            </a:pPr>
            <a:r>
              <a:rPr lang="en-GB" dirty="0" smtClean="0"/>
              <a:t>Considered as a SMGS contract within OSJD.</a:t>
            </a:r>
          </a:p>
          <a:p>
            <a:pPr>
              <a:buFont typeface="Arial"/>
              <a:buChar char="•"/>
            </a:pPr>
            <a:endParaRPr lang="en-GB" dirty="0" smtClean="0"/>
          </a:p>
          <a:p>
            <a:pPr marL="0" indent="0"/>
            <a:r>
              <a:rPr lang="en-GB" dirty="0" smtClean="0"/>
              <a:t>2. At the OTIF level no major incompatibilities exists. Remaining questions can be solved by contractual means.</a:t>
            </a:r>
          </a:p>
          <a:p>
            <a:pPr marL="0" indent="0"/>
            <a:endParaRPr lang="en-GB" dirty="0"/>
          </a:p>
          <a:p>
            <a:pPr marL="0" indent="0"/>
            <a:r>
              <a:rPr lang="en-GB" dirty="0" smtClean="0"/>
              <a:t>3. The main question is making the scope of application compatible to such contract. Art 1§2 of CIM being not completely satisfactory :</a:t>
            </a:r>
          </a:p>
          <a:p>
            <a:pPr marL="0" indent="0"/>
            <a:endParaRPr lang="en-GB" dirty="0"/>
          </a:p>
          <a:p>
            <a:pPr marL="0" indent="0"/>
            <a:endParaRPr lang="en-GB" dirty="0" smtClean="0"/>
          </a:p>
          <a:p>
            <a:pPr marL="0" indent="0"/>
            <a:endParaRPr lang="en-GB" dirty="0"/>
          </a:p>
          <a:p>
            <a:pPr marL="0" indent="0"/>
            <a:endParaRPr lang="en-GB" dirty="0" smtClean="0"/>
          </a:p>
          <a:p>
            <a:pPr marL="0" indent="0"/>
            <a:endParaRPr lang="en-GB" dirty="0"/>
          </a:p>
          <a:p>
            <a:pPr marL="0" indent="0"/>
            <a:r>
              <a:rPr lang="en-GB" dirty="0" smtClean="0"/>
              <a:t>4. Compatibility with SMGS should be explored</a:t>
            </a:r>
            <a:endParaRPr lang="en-GB" dirty="0"/>
          </a:p>
          <a:p>
            <a:pPr marL="0" indent="0"/>
            <a:endParaRPr lang="en-GB" dirty="0" smtClean="0"/>
          </a:p>
          <a:p>
            <a:pPr marL="0" indent="0"/>
            <a:endParaRPr lang="en-GB" dirty="0" smtClean="0"/>
          </a:p>
          <a:p>
            <a:pPr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8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flèche horizontale 1"/>
          <p:cNvSpPr/>
          <p:nvPr/>
        </p:nvSpPr>
        <p:spPr>
          <a:xfrm>
            <a:off x="2123729" y="1275606"/>
            <a:ext cx="6796853" cy="48605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747" name="Titre 10"/>
          <p:cNvSpPr>
            <a:spLocks noGrp="1"/>
          </p:cNvSpPr>
          <p:nvPr>
            <p:ph type="title"/>
          </p:nvPr>
        </p:nvSpPr>
        <p:spPr>
          <a:xfrm>
            <a:off x="611560" y="141480"/>
            <a:ext cx="7920880" cy="216024"/>
          </a:xfrm>
        </p:spPr>
        <p:txBody>
          <a:bodyPr/>
          <a:lstStyle/>
          <a:p>
            <a:pPr marL="7200"/>
            <a:r>
              <a:rPr lang="de-DE" dirty="0" err="1" smtClean="0"/>
              <a:t>Harmonisation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/>
              <a:t>CIM/SMGS </a:t>
            </a:r>
            <a:r>
              <a:rPr lang="de-DE" dirty="0" err="1"/>
              <a:t>based</a:t>
            </a:r>
            <a:r>
              <a:rPr lang="de-DE" dirty="0"/>
              <a:t> on GEURL </a:t>
            </a:r>
            <a:r>
              <a:rPr lang="de-DE" dirty="0" err="1" smtClean="0"/>
              <a:t>works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2123728" y="1221600"/>
            <a:ext cx="3398426" cy="2052228"/>
          </a:xfrm>
          <a:prstGeom prst="rect">
            <a:avLst/>
          </a:prstGeom>
          <a:solidFill>
            <a:schemeClr val="tx2">
              <a:lumMod val="50000"/>
              <a:lumOff val="50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508104" y="1221600"/>
            <a:ext cx="3398426" cy="2052228"/>
          </a:xfrm>
          <a:prstGeom prst="rect">
            <a:avLst/>
          </a:prstGeom>
          <a:solidFill>
            <a:schemeClr val="accent4">
              <a:lumMod val="60000"/>
              <a:lumOff val="40000"/>
              <a:alpha val="1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55576" y="573529"/>
            <a:ext cx="7920880" cy="287858"/>
          </a:xfrm>
        </p:spPr>
        <p:txBody>
          <a:bodyPr/>
          <a:lstStyle/>
          <a:p>
            <a:pPr algn="ctr"/>
            <a:r>
              <a:rPr lang="de-DE" sz="2000" dirty="0"/>
              <a:t>International </a:t>
            </a:r>
            <a:r>
              <a:rPr lang="de-DE" sz="2000" dirty="0" err="1"/>
              <a:t>law</a:t>
            </a:r>
            <a:r>
              <a:rPr lang="de-DE" sz="2000" dirty="0"/>
              <a:t/>
            </a:r>
            <a:br>
              <a:rPr lang="de-DE" sz="2000" dirty="0"/>
            </a:br>
            <a:endParaRPr lang="de-DE" sz="2000" dirty="0"/>
          </a:p>
        </p:txBody>
      </p:sp>
      <p:sp>
        <p:nvSpPr>
          <p:cNvPr id="13" name="Text Placeholder 9"/>
          <p:cNvSpPr txBox="1">
            <a:spLocks/>
          </p:cNvSpPr>
          <p:nvPr/>
        </p:nvSpPr>
        <p:spPr bwMode="auto">
          <a:xfrm>
            <a:off x="1763688" y="735546"/>
            <a:ext cx="1728192" cy="270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  <a:noAutofit/>
          </a:bodyPr>
          <a:lstStyle>
            <a:lvl1pPr marL="401638" indent="-4016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71538" indent="-3349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3398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8764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4130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 smtClean="0"/>
              <a:t>CIM</a:t>
            </a:r>
            <a:endParaRPr lang="de-DE" sz="2000" dirty="0"/>
          </a:p>
        </p:txBody>
      </p:sp>
      <p:sp>
        <p:nvSpPr>
          <p:cNvPr id="14" name="Text Placeholder 9"/>
          <p:cNvSpPr txBox="1">
            <a:spLocks/>
          </p:cNvSpPr>
          <p:nvPr/>
        </p:nvSpPr>
        <p:spPr bwMode="auto">
          <a:xfrm>
            <a:off x="5508104" y="735547"/>
            <a:ext cx="1728192" cy="28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  <a:noAutofit/>
          </a:bodyPr>
          <a:lstStyle>
            <a:lvl1pPr marL="401638" indent="-4016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71538" indent="-3349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3398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8764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4130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000" dirty="0" smtClean="0">
                <a:solidFill>
                  <a:schemeClr val="accent4">
                    <a:lumMod val="75000"/>
                  </a:schemeClr>
                </a:solidFill>
              </a:rPr>
              <a:t>SMGS</a:t>
            </a:r>
            <a:endParaRPr lang="de-DE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5" name="Text Placeholder 9"/>
          <p:cNvSpPr txBox="1">
            <a:spLocks/>
          </p:cNvSpPr>
          <p:nvPr/>
        </p:nvSpPr>
        <p:spPr bwMode="auto">
          <a:xfrm>
            <a:off x="107504" y="1167594"/>
            <a:ext cx="1728192" cy="70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  <a:noAutofit/>
          </a:bodyPr>
          <a:lstStyle>
            <a:lvl1pPr marL="401638" indent="-4016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71538" indent="-3349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3398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8764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4130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" algn="ctr"/>
            <a:r>
              <a:rPr lang="de-DE" dirty="0" smtClean="0"/>
              <a:t>URL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interface</a:t>
            </a:r>
            <a:r>
              <a:rPr lang="de-DE" dirty="0" smtClean="0"/>
              <a:t> </a:t>
            </a:r>
            <a:r>
              <a:rPr lang="de-DE" dirty="0" err="1" smtClean="0"/>
              <a:t>law</a:t>
            </a:r>
            <a:endParaRPr lang="de-DE" dirty="0"/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7" y="1167594"/>
            <a:ext cx="292287" cy="702078"/>
          </a:xfrm>
          <a:prstGeom prst="rect">
            <a:avLst/>
          </a:prstGeom>
        </p:spPr>
      </p:pic>
      <p:sp>
        <p:nvSpPr>
          <p:cNvPr id="50" name="Text Placeholder 9"/>
          <p:cNvSpPr txBox="1">
            <a:spLocks/>
          </p:cNvSpPr>
          <p:nvPr/>
        </p:nvSpPr>
        <p:spPr bwMode="auto">
          <a:xfrm>
            <a:off x="2411761" y="1383619"/>
            <a:ext cx="6480720" cy="34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  <a:noAutofit/>
          </a:bodyPr>
          <a:lstStyle>
            <a:lvl1pPr marL="401638" indent="-4016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71538" indent="-3349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3398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8764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4130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 smtClean="0">
                <a:solidFill>
                  <a:schemeClr val="tx1"/>
                </a:solidFill>
              </a:rPr>
              <a:t>Legal </a:t>
            </a:r>
            <a:r>
              <a:rPr lang="de-DE" dirty="0" err="1" smtClean="0">
                <a:solidFill>
                  <a:schemeClr val="tx1"/>
                </a:solidFill>
              </a:rPr>
              <a:t>basis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for</a:t>
            </a:r>
            <a:r>
              <a:rPr lang="de-DE" dirty="0" smtClean="0">
                <a:solidFill>
                  <a:schemeClr val="tx1"/>
                </a:solidFill>
              </a:rPr>
              <a:t> a </a:t>
            </a:r>
            <a:r>
              <a:rPr lang="de-DE" dirty="0" err="1" smtClean="0">
                <a:solidFill>
                  <a:schemeClr val="tx1"/>
                </a:solidFill>
              </a:rPr>
              <a:t>single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contract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and</a:t>
            </a:r>
            <a:r>
              <a:rPr lang="de-DE" dirty="0" smtClean="0">
                <a:solidFill>
                  <a:schemeClr val="tx1"/>
                </a:solidFill>
              </a:rPr>
              <a:t>  </a:t>
            </a:r>
            <a:r>
              <a:rPr lang="de-DE" dirty="0" err="1" smtClean="0">
                <a:solidFill>
                  <a:schemeClr val="tx1"/>
                </a:solidFill>
              </a:rPr>
              <a:t>consignment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note</a:t>
            </a:r>
            <a:endParaRPr lang="de-DE" dirty="0">
              <a:solidFill>
                <a:schemeClr val="tx1"/>
              </a:solidFill>
            </a:endParaRPr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2123729" y="2355726"/>
            <a:ext cx="679685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9"/>
          <p:cNvSpPr txBox="1">
            <a:spLocks/>
          </p:cNvSpPr>
          <p:nvPr/>
        </p:nvSpPr>
        <p:spPr bwMode="auto">
          <a:xfrm>
            <a:off x="3707904" y="2031691"/>
            <a:ext cx="3888432" cy="28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  <a:noAutofit/>
          </a:bodyPr>
          <a:lstStyle>
            <a:lvl1pPr marL="401638" indent="-4016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71538" indent="-3349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3398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8764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4130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DE" dirty="0" smtClean="0"/>
              <a:t>CIM/SMGS 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r>
              <a:rPr lang="de-DE" dirty="0" smtClean="0"/>
              <a:t>  </a:t>
            </a:r>
            <a:r>
              <a:rPr lang="de-DE" dirty="0" err="1" smtClean="0"/>
              <a:t>contract</a:t>
            </a:r>
            <a:endParaRPr lang="de-DE" dirty="0"/>
          </a:p>
        </p:txBody>
      </p:sp>
      <p:sp>
        <p:nvSpPr>
          <p:cNvPr id="54" name="Double flèche horizontale 53"/>
          <p:cNvSpPr/>
          <p:nvPr/>
        </p:nvSpPr>
        <p:spPr>
          <a:xfrm>
            <a:off x="2123729" y="2571750"/>
            <a:ext cx="6796853" cy="70207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Simple </a:t>
            </a:r>
            <a:r>
              <a:rPr lang="de-DE" sz="1600" dirty="0" err="1">
                <a:solidFill>
                  <a:schemeClr val="tx1"/>
                </a:solidFill>
              </a:rPr>
              <a:t>unique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consignment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err="1" smtClean="0">
                <a:solidFill>
                  <a:schemeClr val="tx1"/>
                </a:solidFill>
              </a:rPr>
              <a:t>note</a:t>
            </a:r>
            <a:r>
              <a:rPr lang="de-DE" sz="1600" dirty="0" smtClean="0">
                <a:solidFill>
                  <a:schemeClr val="tx1"/>
                </a:solidFill>
              </a:rPr>
              <a:t> </a:t>
            </a:r>
            <a:r>
              <a:rPr lang="de-DE" sz="1600" dirty="0" err="1">
                <a:solidFill>
                  <a:schemeClr val="tx1"/>
                </a:solidFill>
              </a:rPr>
              <a:t>based</a:t>
            </a:r>
            <a:r>
              <a:rPr lang="de-DE" sz="1600" dirty="0">
                <a:solidFill>
                  <a:schemeClr val="tx1"/>
                </a:solidFill>
              </a:rPr>
              <a:t> on </a:t>
            </a:r>
            <a:r>
              <a:rPr lang="de-DE" sz="1600" dirty="0" err="1">
                <a:solidFill>
                  <a:schemeClr val="tx1"/>
                </a:solidFill>
              </a:rPr>
              <a:t>common</a:t>
            </a:r>
            <a:r>
              <a:rPr lang="de-DE" sz="1600" dirty="0">
                <a:solidFill>
                  <a:schemeClr val="tx1"/>
                </a:solidFill>
              </a:rPr>
              <a:t> </a:t>
            </a:r>
            <a:r>
              <a:rPr lang="de-DE" sz="1600" dirty="0" smtClean="0">
                <a:solidFill>
                  <a:schemeClr val="tx1"/>
                </a:solidFill>
              </a:rPr>
              <a:t>legal </a:t>
            </a:r>
            <a:r>
              <a:rPr lang="de-DE" sz="1600" dirty="0" err="1" smtClean="0">
                <a:solidFill>
                  <a:schemeClr val="tx1"/>
                </a:solidFill>
              </a:rPr>
              <a:t>basis</a:t>
            </a:r>
            <a:endParaRPr lang="de-DE" sz="1600" dirty="0">
              <a:solidFill>
                <a:schemeClr val="tx1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55" name="Text Placeholder 9"/>
          <p:cNvSpPr txBox="1">
            <a:spLocks/>
          </p:cNvSpPr>
          <p:nvPr/>
        </p:nvSpPr>
        <p:spPr bwMode="auto">
          <a:xfrm>
            <a:off x="2051721" y="2409733"/>
            <a:ext cx="6559753" cy="28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  <a:noAutofit/>
          </a:bodyPr>
          <a:lstStyle>
            <a:lvl1pPr marL="401638" indent="-4016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71538" indent="-3349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3398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8764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4130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de-DE" dirty="0" smtClean="0">
              <a:solidFill>
                <a:schemeClr val="tx1"/>
              </a:solidFill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7" y="1869672"/>
            <a:ext cx="292287" cy="1404156"/>
          </a:xfrm>
          <a:prstGeom prst="rect">
            <a:avLst/>
          </a:prstGeom>
        </p:spPr>
      </p:pic>
      <p:sp>
        <p:nvSpPr>
          <p:cNvPr id="23" name="Text Placeholder 9"/>
          <p:cNvSpPr txBox="1">
            <a:spLocks/>
          </p:cNvSpPr>
          <p:nvPr/>
        </p:nvSpPr>
        <p:spPr bwMode="auto">
          <a:xfrm>
            <a:off x="35496" y="2139702"/>
            <a:ext cx="2088232" cy="70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  <a:noAutofit/>
          </a:bodyPr>
          <a:lstStyle>
            <a:lvl1pPr marL="401638" indent="-40163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71538" indent="-3349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3398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8764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41300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950380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86813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23246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59678" indent="-268216" algn="l" defTabSz="107286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"/>
            <a:r>
              <a:rPr lang="de-DE" dirty="0" smtClean="0"/>
              <a:t>Common Working Group CIT/OSJD</a:t>
            </a:r>
          </a:p>
          <a:p>
            <a:pPr marL="7200"/>
            <a:r>
              <a:rPr lang="de-DE" dirty="0" smtClean="0"/>
              <a:t>(</a:t>
            </a:r>
            <a:r>
              <a:rPr lang="de-DE" dirty="0" err="1" smtClean="0"/>
              <a:t>Railway</a:t>
            </a:r>
            <a:r>
              <a:rPr lang="de-DE" dirty="0" smtClean="0"/>
              <a:t> </a:t>
            </a:r>
            <a:r>
              <a:rPr lang="de-DE" dirty="0" err="1" smtClean="0"/>
              <a:t>undertakings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3363838"/>
            <a:ext cx="849694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0C69AE"/>
                </a:solidFill>
              </a:rPr>
              <a:t>The URL process provides a good basis for developing an interface law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0C69AE"/>
                </a:solidFill>
              </a:rPr>
              <a:t>Compatibility with SMGS should be assessed, in order to achieve experimentations under international law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>
                <a:solidFill>
                  <a:srgbClr val="0C69AE"/>
                </a:solidFill>
              </a:rPr>
              <a:t>For the future, the revision of SMGS is a good opportunity to create a common legal basis with minimal changes to the high level provisions.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271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468313" y="1708150"/>
            <a:ext cx="8280400" cy="431800"/>
          </a:xfrm>
        </p:spPr>
        <p:txBody>
          <a:bodyPr/>
          <a:lstStyle/>
          <a:p>
            <a:pPr eaLnBrk="1" hangingPunct="1"/>
            <a:r>
              <a:rPr lang="en-GB">
                <a:latin typeface="Arial" charset="0"/>
              </a:rPr>
              <a:t>Thank you for your attention</a:t>
            </a:r>
          </a:p>
          <a:p>
            <a:pPr eaLnBrk="1" hangingPunct="1"/>
            <a:endParaRPr lang="fr-F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TIF 4,3_Model_2015_">
  <a:themeElements>
    <a:clrScheme name="OTIF - Palette 2015">
      <a:dk1>
        <a:sysClr val="windowText" lastClr="000000"/>
      </a:dk1>
      <a:lt1>
        <a:srgbClr val="FFFFFF"/>
      </a:lt1>
      <a:dk2>
        <a:srgbClr val="052C49"/>
      </a:dk2>
      <a:lt2>
        <a:srgbClr val="35465F"/>
      </a:lt2>
      <a:accent1>
        <a:srgbClr val="629CD0"/>
      </a:accent1>
      <a:accent2>
        <a:srgbClr val="3F5B95"/>
      </a:accent2>
      <a:accent3>
        <a:srgbClr val="A21D19"/>
      </a:accent3>
      <a:accent4>
        <a:srgbClr val="CF8A74"/>
      </a:accent4>
      <a:accent5>
        <a:srgbClr val="9C3B6D"/>
      </a:accent5>
      <a:accent6>
        <a:srgbClr val="A19D23"/>
      </a:accent6>
      <a:hlink>
        <a:srgbClr val="EECF3F"/>
      </a:hlink>
      <a:folHlink>
        <a:srgbClr val="66B16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OTIF 4,3_Model_2015_</Template>
  <TotalTime>2446</TotalTime>
  <Words>346</Words>
  <Application>Microsoft Office PowerPoint</Application>
  <PresentationFormat>On-screen Show (16:9)</PresentationFormat>
  <Paragraphs>91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OTIF 4,3_Model_2015_</vt:lpstr>
      <vt:lpstr>URL as interface Law</vt:lpstr>
      <vt:lpstr>Experimenting the GEURL</vt:lpstr>
      <vt:lpstr>EURL as interface law </vt:lpstr>
      <vt:lpstr>Harmonisation of CIM/SMGS based on GEURL works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igr</dc:creator>
  <cp:lastModifiedBy>Konstantinos Alexopoulos</cp:lastModifiedBy>
  <cp:revision>50</cp:revision>
  <cp:lastPrinted>2016-06-12T19:08:44Z</cp:lastPrinted>
  <dcterms:created xsi:type="dcterms:W3CDTF">2015-11-20T08:39:35Z</dcterms:created>
  <dcterms:modified xsi:type="dcterms:W3CDTF">2016-07-12T09:22:41Z</dcterms:modified>
</cp:coreProperties>
</file>