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0"/>
  </p:notesMasterIdLst>
  <p:sldIdLst>
    <p:sldId id="256" r:id="rId2"/>
    <p:sldId id="294" r:id="rId3"/>
    <p:sldId id="284" r:id="rId4"/>
    <p:sldId id="291" r:id="rId5"/>
    <p:sldId id="292" r:id="rId6"/>
    <p:sldId id="295" r:id="rId7"/>
    <p:sldId id="293" r:id="rId8"/>
    <p:sldId id="287" r:id="rId9"/>
  </p:sldIdLst>
  <p:sldSz cx="9144000" cy="6858000" type="screen4x3"/>
  <p:notesSz cx="6738938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6" autoAdjust="0"/>
    <p:restoredTop sz="94671" autoAdjust="0"/>
  </p:normalViewPr>
  <p:slideViewPr>
    <p:cSldViewPr>
      <p:cViewPr>
        <p:scale>
          <a:sx n="80" d="100"/>
          <a:sy n="80" d="100"/>
        </p:scale>
        <p:origin x="-147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2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688007"/>
            <a:ext cx="539115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2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28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731C-CFA5-4AE8-B1EA-B87E8A14DF44}" type="datetime1">
              <a:rPr kumimoji="1" lang="ja-JP" altLang="fr-FR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A73-6C3A-444A-8827-1A10F032311F}" type="datetime1">
              <a:rPr kumimoji="1" lang="ja-JP" altLang="fr-FR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FDDB-8FB2-4C49-A6E7-DC318DBBC169}" type="datetime1">
              <a:rPr kumimoji="1" lang="ja-JP" altLang="fr-FR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F0A-E870-4B0A-9F91-D0CB075B1967}" type="datetime1">
              <a:rPr kumimoji="1" lang="ja-JP" altLang="fr-FR" smtClean="0"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73C1-B549-41E3-B7A6-734780ABE747}" type="datetime1">
              <a:rPr kumimoji="1" lang="ja-JP" altLang="fr-FR" smtClean="0"/>
              <a:t>2017/4/3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BBAD-2A1F-4B46-993D-4B8C70860F06}" type="datetime1">
              <a:rPr kumimoji="1" lang="ja-JP" altLang="fr-FR" smtClean="0"/>
              <a:t>2017/4/3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A558-D9AA-4E93-B8C0-3FAB12457AEB}" type="datetime1">
              <a:rPr kumimoji="1" lang="ja-JP" altLang="fr-FR" smtClean="0"/>
              <a:t>2017/4/3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EC1B-E2AC-4129-943E-B9AC20FC19C8}" type="datetime1">
              <a:rPr kumimoji="1" lang="ja-JP" altLang="fr-FR" smtClean="0"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03F-813C-44AB-A188-3EEB54391537}" type="datetime1">
              <a:rPr kumimoji="1" lang="ja-JP" altLang="fr-FR" smtClean="0"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5364088" y="116632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Informal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document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GRE-77-21</a:t>
            </a:r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(77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GRE, 4-7 April 2017, agenda item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 (b))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3"/>
          <p:cNvSpPr txBox="1"/>
          <p:nvPr/>
        </p:nvSpPr>
        <p:spPr>
          <a:xfrm>
            <a:off x="251520" y="1793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by TF EMC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96944" cy="4464496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Force </a:t>
            </a:r>
            <a:b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Electro-magnetic Compatibility </a:t>
            </a:r>
            <a:b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(TF EMC)</a:t>
            </a:r>
            <a:r>
              <a:rPr lang="en-GB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</a:t>
            </a: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TF to GRE-77</a:t>
            </a:r>
            <a:b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2017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412776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TF EMC had its 5th meeting on Monday, 20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March 2017.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 available on the UNECE TF workspace.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TF EMC will report on: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development of R10.05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Drafting roadmap for the new supplement to R10.05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development of R10 based on OICA ideas</a:t>
            </a: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TF EMC will ask for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approval of two special modifications.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6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412776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60 modification proposals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discussed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51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modifications were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incorporated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informal working</a:t>
            </a:r>
            <a:b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draft supplement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R10.05.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proposals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will be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roadmap for 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R10-06 version.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 topics have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finalized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with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CPs until July  2017, including TPs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 proposals were not accepted due to contradiction to international standards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R10.05 Current Development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(Proposals from China, Italy, France, Spain and OICA)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331" y="4437112"/>
            <a:ext cx="1472382" cy="193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619" y="4437112"/>
            <a:ext cx="1348853" cy="183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123" y="4437113"/>
            <a:ext cx="1501559" cy="193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939" y="4452417"/>
            <a:ext cx="1459449" cy="192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13444"/>
            <a:ext cx="8667750" cy="3435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the work on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version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R10:</a:t>
            </a:r>
          </a:p>
          <a:p>
            <a:pPr marL="712788" indent="-357188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correction of technical and editorial errors, especially for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REESS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test setups to be in line with CISPR and ISO standards;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additionally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the last report, all figures for Annex 11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12, 14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15 and 16 were updated</a:t>
            </a:r>
          </a:p>
          <a:p>
            <a:pPr marL="712788" indent="-357188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Correction of inconsistencies – developed by the implementation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REESS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ESA contents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R10.05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Two major changes were identified by the TF EMC to be reported and asked to be accepted by the GRE:</a:t>
            </a:r>
          </a:p>
          <a:p>
            <a:pPr marL="712788" indent="-357188">
              <a:buFontTx/>
              <a:buChar char="-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Change of the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R10.05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narrow band limit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to be consistent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with CISPR 12</a:t>
            </a:r>
          </a:p>
          <a:p>
            <a:pPr marL="712788" indent="-357188">
              <a:buFontTx/>
              <a:buChar char="-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Elimination of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clause 3.1.9</a:t>
            </a: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9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R10.05 Development Details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(Modification overview) 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0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68760"/>
            <a:ext cx="8667750" cy="5040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has been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precised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that in order to get a R10-05 vehicle narrowband emission limit consistent with the CISPR 12 vehicle narrowband limit, the </a:t>
            </a:r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1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R10.05 </a:t>
            </a:r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 should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be the CISPR12-limit minus 2dB to take into consideration this 2dB more stringent requirement as defined in CISPR 12 for type approval. 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R10.05 Development Details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of the R10-05 narrow band limit consistent with CISPR 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51" y="2852936"/>
            <a:ext cx="5030965" cy="3744416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5132221" y="3155483"/>
            <a:ext cx="37982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information: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figure shows also the consistence between the R10-05 and CISPR12 broadband peak limits.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proposal for new R10-05 narrowband limit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shown in blue,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comparison to the present R10-05 narrowband limit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red.</a:t>
            </a:r>
          </a:p>
        </p:txBody>
      </p:sp>
    </p:spTree>
    <p:extLst>
      <p:ext uri="{BB962C8B-B14F-4D97-AF65-F5344CB8AC3E}">
        <p14:creationId xmlns:p14="http://schemas.microsoft.com/office/powerpoint/2010/main" val="26985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68760"/>
            <a:ext cx="8667750" cy="5040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R10.05 Development Details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b="1" kern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Elimination of </a:t>
            </a:r>
            <a:r>
              <a:rPr lang="en-US" sz="2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clause 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3.1.9</a:t>
            </a:r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55" y="1471228"/>
            <a:ext cx="50768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54" y="2602958"/>
            <a:ext cx="47720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54" y="3743741"/>
            <a:ext cx="5032493" cy="171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5796136" y="1250751"/>
            <a:ext cx="302433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lvl="1">
              <a:spcAft>
                <a:spcPts val="1200"/>
              </a:spcAft>
            </a:pP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Justification </a:t>
            </a:r>
          </a:p>
          <a:p>
            <a:pPr marL="88900" lvl="1">
              <a:spcAft>
                <a:spcPts val="1200"/>
              </a:spcAft>
            </a:pPr>
            <a:r>
              <a:rPr lang="en-US" sz="1600" dirty="0" smtClean="0"/>
              <a:t>clause </a:t>
            </a:r>
            <a:r>
              <a:rPr lang="en-US" sz="1600" dirty="0"/>
              <a:t>3.1.9. of </a:t>
            </a:r>
            <a:r>
              <a:rPr lang="en-US" sz="1600" dirty="0" smtClean="0"/>
              <a:t>R10.05 </a:t>
            </a:r>
            <a:r>
              <a:rPr lang="en-US" sz="1600" dirty="0"/>
              <a:t>might be interpreted not allowing to perform ESA type approval on REESS equipment, because it refers to E/E-Systems.  </a:t>
            </a:r>
            <a:endParaRPr lang="en-US" sz="1600" dirty="0" smtClean="0"/>
          </a:p>
          <a:p>
            <a:pPr marL="88900" lvl="1">
              <a:spcAft>
                <a:spcPts val="1200"/>
              </a:spcAft>
            </a:pPr>
            <a:r>
              <a:rPr lang="en-US" sz="1600" dirty="0" smtClean="0"/>
              <a:t>In </a:t>
            </a:r>
            <a:r>
              <a:rPr lang="en-US" sz="1600" dirty="0"/>
              <a:t>fact this clause 3.1.9 has been added in </a:t>
            </a:r>
            <a:r>
              <a:rPr lang="en-US" sz="1600" dirty="0" smtClean="0"/>
              <a:t>R10.04 </a:t>
            </a:r>
            <a:r>
              <a:rPr lang="en-US" sz="1600" dirty="0"/>
              <a:t>because </a:t>
            </a:r>
            <a:r>
              <a:rPr lang="en-US" sz="1600" dirty="0" smtClean="0"/>
              <a:t>there </a:t>
            </a:r>
            <a:r>
              <a:rPr lang="en-US" sz="1600" dirty="0"/>
              <a:t>was NO description of REESS equipment ESA-test in </a:t>
            </a:r>
            <a:r>
              <a:rPr lang="en-US" sz="1600" dirty="0" smtClean="0"/>
              <a:t>R10.04.</a:t>
            </a:r>
          </a:p>
          <a:p>
            <a:pPr marL="88900" lvl="1">
              <a:spcAft>
                <a:spcPts val="1200"/>
              </a:spcAft>
            </a:pPr>
            <a:r>
              <a:rPr lang="en-US" sz="1600" dirty="0" smtClean="0"/>
              <a:t>When R10.05 </a:t>
            </a:r>
            <a:r>
              <a:rPr lang="en-US" sz="1600" dirty="0"/>
              <a:t>has been issued to include specific REESS-equipment ESA test, this clause 3.1.9 should have been deleted, because it was in contradiction with the fact to have  all this specific REESS equipment REESS ESA test available.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3264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980728"/>
            <a:ext cx="8667750" cy="547260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Preparation of a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Supplement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R10.05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(no major technical changes).</a:t>
            </a:r>
          </a:p>
          <a:p>
            <a:pPr>
              <a:spcBef>
                <a:spcPts val="600"/>
              </a:spcBef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Distribution of the current draft (under finalization) to TF EMC in the course of January 17.</a:t>
            </a:r>
            <a:r>
              <a:rPr lang="en-US" sz="2000" b="1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</a:t>
            </a:r>
            <a:endParaRPr lang="en-US" sz="2000" b="1" dirty="0" smtClean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of the document and further discussion within TF EMC until end of March.</a:t>
            </a:r>
            <a:r>
              <a:rPr lang="en-US" sz="2000" b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 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informal document for GRE-77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(4-7 April 2017), as draft Supplement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to R10.05 -&gt; available on UN-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Serverspace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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doption of the working document at GRE-78 in October 2017.</a:t>
            </a: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179512" y="44624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Drafting Roadmap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980728"/>
            <a:ext cx="8667750" cy="547260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de-DE" sz="1050" b="1" dirty="0" smtClean="0">
              <a:solidFill>
                <a:srgbClr val="6633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de-DE" sz="900" b="1" dirty="0" smtClean="0">
              <a:solidFill>
                <a:srgbClr val="663300"/>
              </a:solidFill>
              <a:latin typeface="Arial" charset="0"/>
            </a:endParaRPr>
          </a:p>
          <a:p>
            <a:pPr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Like proposed at GRE-76, </a:t>
            </a:r>
            <a:b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roadmap for the further development </a:t>
            </a:r>
            <a:b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ECE R10-06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is under preparation by OICA </a:t>
            </a:r>
          </a:p>
          <a:p>
            <a:pPr>
              <a:spcBef>
                <a:spcPts val="800"/>
              </a:spcBef>
            </a:pPr>
            <a:endParaRPr lang="en-US" sz="16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179512" y="116632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Future Development of R10</a:t>
            </a:r>
          </a:p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(OICA ideas)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24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532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​​テーマ</vt:lpstr>
      <vt:lpstr>Task Force  on Electro-magnetic Compatibility  (TF EMC)  Status report of TF to GRE-77 Tuesday, 4. April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Konstantin Glukhenkiy</cp:lastModifiedBy>
  <cp:revision>329</cp:revision>
  <cp:lastPrinted>2016-10-19T06:28:33Z</cp:lastPrinted>
  <dcterms:created xsi:type="dcterms:W3CDTF">2014-08-07T00:59:03Z</dcterms:created>
  <dcterms:modified xsi:type="dcterms:W3CDTF">2017-04-03T07:13:57Z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-2007741803</vt:i4>
  </property>
  <property fmtid="{D5CDD505-2E9C-101B-9397-08002B2CF9AE}" pid="4" name="_EmailSubject">
    <vt:lpwstr>GRE 77 - Presentation TF EMC </vt:lpwstr>
  </property>
  <property fmtid="{D5CDD505-2E9C-101B-9397-08002B2CF9AE}" pid="5" name="_AuthorEmail">
    <vt:lpwstr>frank.golisch@volkswagen.de</vt:lpwstr>
  </property>
  <property fmtid="{D5CDD505-2E9C-101B-9397-08002B2CF9AE}" pid="6" name="_AuthorEmailDisplayName">
    <vt:lpwstr>Golisch, Frank (EEIZ)</vt:lpwstr>
  </property>
</Properties>
</file>