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32" r:id="rId3"/>
    <p:sldId id="343" r:id="rId4"/>
    <p:sldId id="345" r:id="rId5"/>
    <p:sldId id="344" r:id="rId6"/>
    <p:sldId id="346" r:id="rId7"/>
    <p:sldId id="347" r:id="rId8"/>
    <p:sldId id="348" r:id="rId9"/>
    <p:sldId id="349" r:id="rId10"/>
    <p:sldId id="350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Kinsky" initials="TK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0033CC"/>
    <a:srgbClr val="666699"/>
    <a:srgbClr val="6699FF"/>
    <a:srgbClr val="FF9933"/>
    <a:srgbClr val="1DA0E2"/>
    <a:srgbClr val="33CCFF"/>
    <a:srgbClr val="3399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56" autoAdjust="0"/>
  </p:normalViewPr>
  <p:slideViewPr>
    <p:cSldViewPr>
      <p:cViewPr varScale="1">
        <p:scale>
          <a:sx n="111" d="100"/>
          <a:sy n="111" d="100"/>
        </p:scale>
        <p:origin x="-15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3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3DA93-F5AA-4839-89F8-A0060078787E}" type="datetimeFigureOut">
              <a:rPr lang="ko-KR" altLang="en-US" smtClean="0"/>
              <a:pPr/>
              <a:t>2017-05-04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B19FF-16F4-4393-8C90-EE128B338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985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B19FF-16F4-4393-8C90-EE128B338BA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491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B19FF-16F4-4393-8C90-EE128B338BAD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1485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5/4/2017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5/4/2017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unece.org/wiki/pages/viewpage.action?pageId=4538371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451" y="1772816"/>
            <a:ext cx="9108504" cy="2448272"/>
          </a:xfrm>
        </p:spPr>
        <p:txBody>
          <a:bodyPr>
            <a:noAutofit/>
          </a:bodyPr>
          <a:lstStyle/>
          <a:p>
            <a:pPr algn="ctr"/>
            <a:r>
              <a:rPr lang="en-US" altLang="ko-KR" sz="44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Status Report</a:t>
            </a:r>
            <a:br>
              <a:rPr lang="en-US" altLang="ko-KR" sz="44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</a:br>
            <a:r>
              <a:rPr lang="en-US" altLang="ko-KR" sz="44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of the Task Force of</a:t>
            </a:r>
            <a:r>
              <a:rPr lang="en-US" altLang="ko-KR" sz="44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/>
            </a:r>
            <a:br>
              <a:rPr lang="en-US" altLang="ko-KR" sz="44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</a:br>
            <a:r>
              <a:rPr lang="en-US" altLang="ko-KR" sz="44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Deployable Pedestrian Protection Systems</a:t>
            </a:r>
            <a:br>
              <a:rPr lang="en-US" altLang="ko-KR" sz="44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</a:br>
            <a:r>
              <a:rPr lang="en-US" altLang="ko-KR" sz="44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(TF-DPPS)</a:t>
            </a:r>
            <a:endParaRPr lang="ko-KR" altLang="en-US" sz="4400" b="1" dirty="0">
              <a:solidFill>
                <a:schemeClr val="tx1">
                  <a:lumMod val="95000"/>
                </a:schemeClr>
              </a:solidFill>
              <a:latin typeface="Arial Black" pitchFamily="34" charset="0"/>
              <a:ea typeface="HY견고딕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499992" y="6381328"/>
            <a:ext cx="405408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8" name="부제목 7"/>
          <p:cNvSpPr>
            <a:spLocks noGrp="1"/>
          </p:cNvSpPr>
          <p:nvPr>
            <p:ph type="subTitle" idx="1"/>
          </p:nvPr>
        </p:nvSpPr>
        <p:spPr>
          <a:xfrm>
            <a:off x="651355" y="5604800"/>
            <a:ext cx="7854696" cy="1280584"/>
          </a:xfrm>
        </p:spPr>
        <p:txBody>
          <a:bodyPr>
            <a:norm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Chair: Jin </a:t>
            </a:r>
            <a:r>
              <a:rPr lang="en-US" altLang="ko-KR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Seop</a:t>
            </a:r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Park, Republic of Korea</a:t>
            </a:r>
          </a:p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Secretary: Thomas </a:t>
            </a:r>
            <a:r>
              <a:rPr lang="en-US" altLang="ko-KR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Kinsky</a:t>
            </a:r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OICA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94527" y="4470211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61</a:t>
            </a:r>
            <a:r>
              <a:rPr lang="en-US" altLang="ko-KR" sz="24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GRSP Session</a:t>
            </a:r>
          </a:p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 – 12 May 2017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6228184" y="46365"/>
            <a:ext cx="285826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Informal document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GRSP-61-12</a:t>
            </a:r>
            <a:endParaRPr lang="de-DE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61</a:t>
            </a:r>
            <a:r>
              <a:rPr lang="en-US" sz="14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GRSP, 8-12 May 2017</a:t>
            </a:r>
          </a:p>
          <a:p>
            <a:pPr algn="r" eaLnBrk="1" hangingPunct="1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3(c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12"/>
          <p:cNvSpPr txBox="1">
            <a:spLocks noChangeArrowheads="1"/>
          </p:cNvSpPr>
          <p:nvPr/>
        </p:nvSpPr>
        <p:spPr bwMode="auto">
          <a:xfrm>
            <a:off x="107504" y="44624"/>
            <a:ext cx="35283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Submitted by TF-DPPS Chair and Secretary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451" y="2207200"/>
            <a:ext cx="9108504" cy="2448272"/>
          </a:xfrm>
        </p:spPr>
        <p:txBody>
          <a:bodyPr anchor="ctr">
            <a:noAutofit/>
          </a:bodyPr>
          <a:lstStyle/>
          <a:p>
            <a:pPr algn="ctr"/>
            <a:r>
              <a:rPr lang="en-US" altLang="ko-KR" sz="44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Thank You!</a:t>
            </a:r>
            <a:endParaRPr lang="ko-KR" altLang="en-US" sz="4400" b="1" dirty="0">
              <a:solidFill>
                <a:schemeClr val="tx1">
                  <a:lumMod val="95000"/>
                </a:schemeClr>
              </a:solidFill>
              <a:latin typeface="Arial Black" pitchFamily="34" charset="0"/>
              <a:ea typeface="HY견고딕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499992" y="6381328"/>
            <a:ext cx="405408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56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Background &amp; Objective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내용 개체 틀 11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328592"/>
          </a:xfrm>
        </p:spPr>
        <p:txBody>
          <a:bodyPr>
            <a:noAutofit/>
          </a:bodyPr>
          <a:lstStyle/>
          <a:p>
            <a:pPr>
              <a:tabLst>
                <a:tab pos="444500" algn="l"/>
              </a:tabLs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Republic of Korea suggested the clarification of the test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procedure for deployable pedestrian protection systems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(56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ession of GRSP, 2014.12)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WP.29 AC.3 endorsed the request for authorization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to develop an amendment to GTR No.9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(170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session of WP.29, 2016.11)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44500" algn="l"/>
              </a:tabLs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To develop an amendment to GTR No.9 to adapt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the regulation to technical progress by providing a test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procedure for deployable systems, ensuring an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adequate protection performance for pedestrians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and  other VRUs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Subject of Amendment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6" name="내용 개체 틀 11"/>
          <p:cNvSpPr txBox="1">
            <a:spLocks/>
          </p:cNvSpPr>
          <p:nvPr/>
        </p:nvSpPr>
        <p:spPr>
          <a:xfrm>
            <a:off x="107504" y="1340768"/>
            <a:ext cx="8928992" cy="518457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1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1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1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1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1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69875" algn="l"/>
              </a:tabLst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develop the amendment to GTR No.9 (and the corresponding UN R127) on a test procedure for deployable systems for pedestrian safety</a:t>
            </a:r>
          </a:p>
          <a:p>
            <a:pPr>
              <a:tabLst>
                <a:tab pos="269875" algn="l"/>
              </a:tabLst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Part A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Part B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· Amendment of paragraphs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· Addition of procedure-specific paragraphs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· New Annex: Test procedure for deployable systems 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Other refinements or corrections, if needed</a:t>
            </a:r>
          </a:p>
        </p:txBody>
      </p:sp>
    </p:spTree>
    <p:extLst>
      <p:ext uri="{BB962C8B-B14F-4D97-AF65-F5344CB8AC3E}">
        <p14:creationId xmlns:p14="http://schemas.microsoft.com/office/powerpoint/2010/main" val="218232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TF Timeline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cxnSp>
        <p:nvCxnSpPr>
          <p:cNvPr id="5" name="直線コネクタ 3"/>
          <p:cNvCxnSpPr/>
          <p:nvPr/>
        </p:nvCxnSpPr>
        <p:spPr>
          <a:xfrm>
            <a:off x="179117" y="2289971"/>
            <a:ext cx="8555784" cy="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986313" y="1790921"/>
            <a:ext cx="0" cy="2693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1029176" y="1705196"/>
            <a:ext cx="80073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2016                                2017                                 2018</a:t>
            </a:r>
            <a:endParaRPr lang="en-US" altLang="ja-JP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 </a:t>
            </a:r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2  3  4  5  6  7  8  9  10 </a:t>
            </a:r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  </a:t>
            </a:r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 </a:t>
            </a:r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2  3  4  5  6  7  8  9  10 11 12  </a:t>
            </a:r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 </a:t>
            </a:r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2  3  4  5  6  7  8  9  10 11 12</a:t>
            </a:r>
            <a:endParaRPr lang="ja-JP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38"/>
          <p:cNvSpPr>
            <a:spLocks noChangeArrowheads="1"/>
          </p:cNvSpPr>
          <p:nvPr/>
        </p:nvSpPr>
        <p:spPr bwMode="auto">
          <a:xfrm rot="-5400000">
            <a:off x="4434634" y="2520154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171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39"/>
          <p:cNvSpPr>
            <a:spLocks noChangeArrowheads="1"/>
          </p:cNvSpPr>
          <p:nvPr/>
        </p:nvSpPr>
        <p:spPr bwMode="auto">
          <a:xfrm rot="-5400000">
            <a:off x="5514754" y="2521741"/>
            <a:ext cx="57626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172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 rot="-5400000">
            <a:off x="5802463" y="3255167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62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44"/>
          <p:cNvSpPr>
            <a:spLocks noChangeArrowheads="1"/>
          </p:cNvSpPr>
          <p:nvPr/>
        </p:nvSpPr>
        <p:spPr bwMode="auto">
          <a:xfrm rot="-5400000">
            <a:off x="8322743" y="3255167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64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直線コネクタ 6"/>
          <p:cNvCxnSpPr/>
          <p:nvPr/>
        </p:nvCxnSpPr>
        <p:spPr>
          <a:xfrm>
            <a:off x="3585885" y="1790921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6"/>
          <p:cNvCxnSpPr/>
          <p:nvPr/>
        </p:nvCxnSpPr>
        <p:spPr>
          <a:xfrm>
            <a:off x="6157653" y="1763933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41"/>
          <p:cNvSpPr>
            <a:spLocks noChangeArrowheads="1"/>
          </p:cNvSpPr>
          <p:nvPr/>
        </p:nvSpPr>
        <p:spPr bwMode="auto">
          <a:xfrm rot="-5400000">
            <a:off x="4218040" y="3255167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61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43"/>
          <p:cNvSpPr>
            <a:spLocks noChangeArrowheads="1"/>
          </p:cNvSpPr>
          <p:nvPr/>
        </p:nvSpPr>
        <p:spPr bwMode="auto">
          <a:xfrm rot="-5400000">
            <a:off x="6810575" y="3255167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63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47"/>
          <p:cNvSpPr>
            <a:spLocks noChangeArrowheads="1"/>
          </p:cNvSpPr>
          <p:nvPr/>
        </p:nvSpPr>
        <p:spPr bwMode="auto">
          <a:xfrm rot="-5400000">
            <a:off x="1697760" y="3311435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latin typeface="Arial" pitchFamily="34" charset="0"/>
                <a:cs typeface="Arial" pitchFamily="34" charset="0"/>
              </a:rPr>
              <a:t>59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678488" y="4277534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</a:t>
            </a:r>
            <a:endParaRPr lang="ko-KR" altLang="en-US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4038528" y="4277534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2</a:t>
            </a:r>
            <a:endParaRPr lang="ko-KR" altLang="en-US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2" name="テキスト ボックス 4"/>
          <p:cNvSpPr txBox="1">
            <a:spLocks noChangeArrowheads="1"/>
          </p:cNvSpPr>
          <p:nvPr/>
        </p:nvSpPr>
        <p:spPr bwMode="auto">
          <a:xfrm>
            <a:off x="150096" y="2521794"/>
            <a:ext cx="87716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Arial" charset="0"/>
              <a:buChar char="•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WP.29</a:t>
            </a: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 smtClean="0">
                <a:ea typeface="ＭＳ Ｐゴシック" pitchFamily="34" charset="-128"/>
              </a:rPr>
              <a:t>GRSP</a:t>
            </a: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 smtClean="0">
                <a:ea typeface="ＭＳ Ｐゴシック" pitchFamily="34" charset="-128"/>
              </a:rPr>
              <a:t>TF</a:t>
            </a:r>
            <a:endParaRPr kumimoji="1" lang="en-US" altLang="ja-JP" sz="1800" dirty="0">
              <a:ea typeface="ＭＳ Ｐゴシック" pitchFamily="34" charset="-128"/>
            </a:endParaRPr>
          </a:p>
        </p:txBody>
      </p:sp>
      <p:cxnSp>
        <p:nvCxnSpPr>
          <p:cNvPr id="23" name="직선 연결선 22"/>
          <p:cNvCxnSpPr/>
          <p:nvPr/>
        </p:nvCxnSpPr>
        <p:spPr>
          <a:xfrm flipH="1">
            <a:off x="8338073" y="2294290"/>
            <a:ext cx="8235" cy="2660513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utoShape 40"/>
          <p:cNvSpPr>
            <a:spLocks noChangeArrowheads="1"/>
          </p:cNvSpPr>
          <p:nvPr/>
        </p:nvSpPr>
        <p:spPr bwMode="auto">
          <a:xfrm rot="-5400000">
            <a:off x="8034712" y="2523329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174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꺾인 연결선 25"/>
          <p:cNvCxnSpPr>
            <a:stCxn id="16" idx="2"/>
          </p:cNvCxnSpPr>
          <p:nvPr/>
        </p:nvCxnSpPr>
        <p:spPr>
          <a:xfrm flipV="1">
            <a:off x="7235708" y="2991641"/>
            <a:ext cx="1051539" cy="479426"/>
          </a:xfrm>
          <a:prstGeom prst="bentConnector3">
            <a:avLst>
              <a:gd name="adj1" fmla="val 80485"/>
            </a:avLst>
          </a:prstGeom>
          <a:ln w="28575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utoShape 39"/>
          <p:cNvSpPr>
            <a:spLocks noChangeArrowheads="1"/>
          </p:cNvSpPr>
          <p:nvPr/>
        </p:nvSpPr>
        <p:spPr bwMode="auto">
          <a:xfrm rot="-5400000">
            <a:off x="6954591" y="2519546"/>
            <a:ext cx="57626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173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직선 연결선 29"/>
          <p:cNvCxnSpPr/>
          <p:nvPr/>
        </p:nvCxnSpPr>
        <p:spPr>
          <a:xfrm flipH="1">
            <a:off x="3210597" y="2294290"/>
            <a:ext cx="8235" cy="2660513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꺾인 연결선 31"/>
          <p:cNvCxnSpPr>
            <a:stCxn id="19" idx="0"/>
            <a:endCxn id="15" idx="1"/>
          </p:cNvCxnSpPr>
          <p:nvPr/>
        </p:nvCxnSpPr>
        <p:spPr>
          <a:xfrm rot="5400000" flipH="1" flipV="1">
            <a:off x="4031463" y="3838545"/>
            <a:ext cx="554054" cy="323925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310336" y="4954803"/>
            <a:ext cx="1730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TF approval</a:t>
            </a:r>
            <a:endParaRPr lang="ko-KR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492955" y="4954803"/>
            <a:ext cx="1543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TF mandate</a:t>
            </a:r>
            <a:endParaRPr lang="ko-KR" alt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278888" y="3771037"/>
            <a:ext cx="1021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  <a:latin typeface="+mj-lt"/>
              </a:rPr>
              <a:t>Working Doc.</a:t>
            </a:r>
            <a:endParaRPr lang="ko-KR" altLang="en-US" sz="1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5122761" y="4283804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3</a:t>
            </a:r>
            <a:endParaRPr lang="ko-KR" altLang="en-US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5626817" y="4283804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4</a:t>
            </a:r>
            <a:endParaRPr lang="ko-KR" altLang="en-US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51" name="모서리가 둥근 직사각형 50"/>
          <p:cNvSpPr/>
          <p:nvPr/>
        </p:nvSpPr>
        <p:spPr>
          <a:xfrm>
            <a:off x="6414792" y="4283804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6</a:t>
            </a:r>
            <a:endParaRPr lang="ko-KR" altLang="en-US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52" name="모서리가 둥근 직사각형 51"/>
          <p:cNvSpPr/>
          <p:nvPr/>
        </p:nvSpPr>
        <p:spPr>
          <a:xfrm>
            <a:off x="6774832" y="4283804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7</a:t>
            </a:r>
            <a:endParaRPr lang="ko-KR" altLang="en-US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36523" y="1124744"/>
            <a:ext cx="7653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urrent</a:t>
            </a:r>
            <a:r>
              <a:rPr lang="ko-KR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 (based on the approved proposal)</a:t>
            </a:r>
            <a:endParaRPr lang="ko-KR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꺾인 연결선 55"/>
          <p:cNvCxnSpPr>
            <a:stCxn id="41" idx="0"/>
            <a:endCxn id="11" idx="1"/>
          </p:cNvCxnSpPr>
          <p:nvPr/>
        </p:nvCxnSpPr>
        <p:spPr>
          <a:xfrm rot="5400000" flipH="1" flipV="1">
            <a:off x="5758168" y="3982741"/>
            <a:ext cx="555968" cy="37447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내용 개체 틀 11"/>
          <p:cNvSpPr>
            <a:spLocks noGrp="1"/>
          </p:cNvSpPr>
          <p:nvPr>
            <p:ph idx="1"/>
          </p:nvPr>
        </p:nvSpPr>
        <p:spPr>
          <a:xfrm>
            <a:off x="179512" y="5445224"/>
            <a:ext cx="8856984" cy="1224136"/>
          </a:xfrm>
        </p:spPr>
        <p:txBody>
          <a:bodyPr>
            <a:noAutofit/>
          </a:bodyPr>
          <a:lstStyle/>
          <a:p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Aim by 4</a:t>
            </a:r>
            <a:r>
              <a:rPr lang="en-US" altLang="ko-KR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meeting: Close more than half of the issues</a:t>
            </a:r>
          </a:p>
          <a:p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Aim by 6</a:t>
            </a:r>
            <a:r>
              <a:rPr lang="en-US" altLang="ko-KR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meeting: Prepare a draft amendment</a:t>
            </a:r>
          </a:p>
          <a:p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If open issues cannot be closed before the 63</a:t>
            </a:r>
            <a:r>
              <a:rPr lang="en-US" altLang="ko-KR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session of GRSP, the extension of TF mandate will be requested</a:t>
            </a:r>
          </a:p>
          <a:p>
            <a:endParaRPr lang="en-US" altLang="ko-K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722764" y="3865891"/>
            <a:ext cx="9040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00FF"/>
                </a:solidFill>
                <a:latin typeface="+mj-lt"/>
              </a:rPr>
              <a:t>Report</a:t>
            </a:r>
            <a:endParaRPr lang="ko-KR" altLang="en-US" sz="1600" b="1" dirty="0">
              <a:solidFill>
                <a:srgbClr val="0000FF"/>
              </a:solidFill>
              <a:latin typeface="+mj-lt"/>
            </a:endParaRPr>
          </a:p>
        </p:txBody>
      </p:sp>
      <p:cxnSp>
        <p:nvCxnSpPr>
          <p:cNvPr id="63" name="꺾인 연결선 62"/>
          <p:cNvCxnSpPr>
            <a:stCxn id="15" idx="3"/>
            <a:endCxn id="9" idx="1"/>
          </p:cNvCxnSpPr>
          <p:nvPr/>
        </p:nvCxnSpPr>
        <p:spPr>
          <a:xfrm rot="5400000" flipH="1" flipV="1">
            <a:off x="4481515" y="2977405"/>
            <a:ext cx="230189" cy="25231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꺾인 연결선 65"/>
          <p:cNvCxnSpPr>
            <a:stCxn id="16" idx="3"/>
            <a:endCxn id="28" idx="1"/>
          </p:cNvCxnSpPr>
          <p:nvPr/>
        </p:nvCxnSpPr>
        <p:spPr>
          <a:xfrm rot="5400000" flipH="1" flipV="1">
            <a:off x="7037457" y="3013390"/>
            <a:ext cx="230796" cy="179735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모서리가 둥근 직사각형 40"/>
          <p:cNvSpPr/>
          <p:nvPr/>
        </p:nvSpPr>
        <p:spPr>
          <a:xfrm>
            <a:off x="5909429" y="4279448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5</a:t>
            </a:r>
            <a:endParaRPr lang="ko-KR" altLang="en-US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7" name="AutoShape 38"/>
          <p:cNvSpPr>
            <a:spLocks noChangeArrowheads="1"/>
          </p:cNvSpPr>
          <p:nvPr/>
        </p:nvSpPr>
        <p:spPr bwMode="auto">
          <a:xfrm rot="-5400000">
            <a:off x="2922466" y="2519546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170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꺾인 연결선 42"/>
          <p:cNvCxnSpPr>
            <a:endCxn id="16" idx="0"/>
          </p:cNvCxnSpPr>
          <p:nvPr/>
        </p:nvCxnSpPr>
        <p:spPr>
          <a:xfrm rot="5400000" flipH="1" flipV="1">
            <a:off x="6480118" y="3867206"/>
            <a:ext cx="806289" cy="14012"/>
          </a:xfrm>
          <a:prstGeom prst="bentConnector4">
            <a:avLst>
              <a:gd name="adj1" fmla="val 36611"/>
              <a:gd name="adj2" fmla="val -2100207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52" idx="0"/>
            <a:endCxn id="16" idx="1"/>
          </p:cNvCxnSpPr>
          <p:nvPr/>
        </p:nvCxnSpPr>
        <p:spPr>
          <a:xfrm rot="5400000" flipH="1" flipV="1">
            <a:off x="6692748" y="3913564"/>
            <a:ext cx="560324" cy="180156"/>
          </a:xfrm>
          <a:prstGeom prst="bentConnector3">
            <a:avLst>
              <a:gd name="adj1" fmla="val 22183"/>
            </a:avLst>
          </a:prstGeom>
          <a:ln w="28575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61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TF Meetings Status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내용 개체 틀 11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4248472"/>
          </a:xfrm>
        </p:spPr>
        <p:txBody>
          <a:bodyPr>
            <a:noAutofit/>
          </a:bodyPr>
          <a:lstStyle/>
          <a:p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ko-KR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Meeting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Paris, France, 7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~ 8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February 2017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Introduction of TF and discussion on the direction of work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Sharing existing DPPS test procedures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indent="-273050">
              <a:tabLst>
                <a:tab pos="269875" algn="l"/>
                <a:tab pos="444500" algn="l"/>
              </a:tabLs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ko-KR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Meeting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Paris, France, 28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~ 29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March 2017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Summary of the discussion items for the amendment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Discussion on specific items of prerequisites/test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methods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2" name="Textfeld 1"/>
          <p:cNvSpPr txBox="1"/>
          <p:nvPr/>
        </p:nvSpPr>
        <p:spPr>
          <a:xfrm>
            <a:off x="863588" y="5877272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TF web page under GRSP’s Informal Working Groups’ section: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www2.unece.org/wiki/pages/viewpage.action?pageId=45383713</a:t>
            </a:r>
            <a:endParaRPr lang="en-US" altLang="ko-K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10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Next TF Meetings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내용 개체 틀 11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112568"/>
          </a:xfrm>
        </p:spPr>
        <p:txBody>
          <a:bodyPr>
            <a:noAutofit/>
          </a:bodyPr>
          <a:lstStyle/>
          <a:p>
            <a:pPr>
              <a:tabLst>
                <a:tab pos="444500" algn="l"/>
              </a:tabLs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ko-KR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Meeting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Web meeting, September 2017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(final schedule and information will be shared ASAP)</a:t>
            </a: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ko-K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269875" algn="l"/>
                <a:tab pos="444500" algn="l"/>
              </a:tabLs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ko-KR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Meeting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Berlin, Germany, 21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~ 23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November 2017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Planned: Close non-arguable issues on the test procedure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Planned: Discuss specific items of prerequisites/test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procedures</a:t>
            </a:r>
          </a:p>
          <a:p>
            <a:pPr marL="0" indent="0">
              <a:buNone/>
            </a:pP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ko-KR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Meeting (TBD)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Geneva, Switzerland, 1 day meeting prior to 62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GRSP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653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Request for GRSP Guidance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내용 개체 틀 11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some issues where guidance of GRSP would be appreciated:</a:t>
            </a:r>
          </a:p>
          <a:p>
            <a:pPr marL="0" indent="0">
              <a:buNone/>
            </a:pPr>
            <a:endParaRPr lang="en-US" altLang="ko-K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44500" algn="l"/>
              </a:tabLs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Issue 1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Does TF scope include a test procedure </a:t>
            </a:r>
            <a:r>
              <a:rPr lang="en-US" altLang="ko-K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and requirements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for deployable pedestrian </a:t>
            </a: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protection systems for 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amendment </a:t>
            </a: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to GTR9 and UN 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R127?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The AC.3 approved document mentioned “by providing a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test procedure…” in the “Objective” section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Based on consumer testing, additional requirements are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discussed (“hardest to detect”, protection below lower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thresholds, protection at higher speeds, defining clearance, 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other prerequisites including shall/must-sentences)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→ “test procedure” in the approved document include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that </a:t>
            </a:r>
            <a:r>
              <a:rPr lang="en-US" altLang="ko-K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 for the test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should be clarified?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24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Request for GRSP Guidance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내용 개체 틀 11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16624"/>
          </a:xfrm>
        </p:spPr>
        <p:txBody>
          <a:bodyPr>
            <a:noAutofit/>
          </a:bodyPr>
          <a:lstStyle/>
          <a:p>
            <a:pPr>
              <a:tabLst>
                <a:tab pos="444500" algn="l"/>
              </a:tabLs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Issue 2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it appropriate that the regulation will include</a:t>
            </a:r>
            <a:b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numerical simulation?</a:t>
            </a:r>
            <a:b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So far, there is no GTR including numerical simulation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(GTR No.1 includes mathematical calculation) 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factors (e.g. Head Impact Time HIT) 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for the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are usually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obtained by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simulation (numerical and/or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dummies)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include numerical simulation?</a:t>
            </a:r>
          </a:p>
          <a:p>
            <a:pPr marL="0" indent="0">
              <a:buNone/>
            </a:pPr>
            <a:endParaRPr lang="en-US" altLang="ko-K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44500" algn="l"/>
              </a:tabLs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Issue 3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Should the amendment be dealt with in an IWG?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The amendment includes a test procedure and requirements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newly added to Global Technical Regulations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→ The content may be too comprehensive for TF discussion.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668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TF Attendance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4676" y="2443190"/>
            <a:ext cx="8856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※ For UNECE Contracting Parties, currently only Germany, the Republic </a:t>
            </a: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of Korea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and the UK have 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attended physically, Japan and the US had dialed in.</a:t>
            </a:r>
          </a:p>
          <a:p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chair of the TF encourages specifically the Contracting Parties to participate more actively!</a:t>
            </a:r>
            <a:endParaRPr lang="ko-KR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92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306</Words>
  <Application>Microsoft Office PowerPoint</Application>
  <PresentationFormat>On-screen Show (4:3)</PresentationFormat>
  <Paragraphs>84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흐름</vt:lpstr>
      <vt:lpstr>Status Report of the Task Force of Deployable Pedestrian Protection Systems (TF-DPPS)</vt:lpstr>
      <vt:lpstr>Background &amp; Objective</vt:lpstr>
      <vt:lpstr>Subject of Amendment</vt:lpstr>
      <vt:lpstr>TF Timeline</vt:lpstr>
      <vt:lpstr>TF Meetings Status</vt:lpstr>
      <vt:lpstr>Next TF Meetings</vt:lpstr>
      <vt:lpstr>Request for GRSP Guidance</vt:lpstr>
      <vt:lpstr>Request for GRSP Guidance</vt:lpstr>
      <vt:lpstr>TF Attendance</vt:lpstr>
      <vt:lpstr>Thank You!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BASt 연수 결과보고</dc:title>
  <dc:creator>Microsoft Corporation</dc:creator>
  <cp:lastModifiedBy>Gianotti</cp:lastModifiedBy>
  <cp:revision>1001</cp:revision>
  <dcterms:created xsi:type="dcterms:W3CDTF">2006-10-05T04:04:58Z</dcterms:created>
  <dcterms:modified xsi:type="dcterms:W3CDTF">2017-05-04T08:40:24Z</dcterms:modified>
</cp:coreProperties>
</file>