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F9AB65-48AB-4ADF-A9A1-A51ECD7198C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4" y="197221"/>
            <a:ext cx="2005717" cy="10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B4B131-33B4-4992-83B2-4C532B99B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3885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b="1" dirty="0"/>
              <a:t>OICA statement on HEV Systempower Determination</a:t>
            </a:r>
          </a:p>
          <a:p>
            <a:pPr marL="0" indent="0" algn="ctr">
              <a:buNone/>
            </a:pPr>
            <a:endParaRPr lang="en-US" sz="1400" dirty="0"/>
          </a:p>
          <a:p>
            <a:r>
              <a:rPr lang="en-US" sz="1500" dirty="0"/>
              <a:t>EVE-IWG has a mandate to develop a GTR for HEV Systempower Determination</a:t>
            </a:r>
          </a:p>
          <a:p>
            <a:pPr lvl="1"/>
            <a:r>
              <a:rPr lang="en-US" sz="1500" dirty="0"/>
              <a:t>WLTP-IWG is requiring a  HEV Systempower for two purposes:</a:t>
            </a:r>
          </a:p>
          <a:p>
            <a:pPr lvl="2"/>
            <a:r>
              <a:rPr lang="en-US" sz="1500" dirty="0"/>
              <a:t>Classification</a:t>
            </a:r>
          </a:p>
          <a:p>
            <a:pPr lvl="2"/>
            <a:r>
              <a:rPr lang="en-US" sz="1500" dirty="0"/>
              <a:t>Downscaling </a:t>
            </a:r>
          </a:p>
          <a:p>
            <a:pPr lvl="1"/>
            <a:r>
              <a:rPr lang="en-US" sz="1500" dirty="0"/>
              <a:t>Base on the determination method is ISO/DIS 20762</a:t>
            </a:r>
          </a:p>
          <a:p>
            <a:pPr lvl="2"/>
            <a:r>
              <a:rPr lang="de-DE" sz="1500" dirty="0" err="1"/>
              <a:t>Two</a:t>
            </a:r>
            <a:r>
              <a:rPr lang="de-DE" sz="1500" dirty="0"/>
              <a:t> </a:t>
            </a:r>
            <a:r>
              <a:rPr lang="de-DE" sz="1500" dirty="0" err="1"/>
              <a:t>methods</a:t>
            </a:r>
            <a:r>
              <a:rPr lang="de-DE" sz="1500" dirty="0"/>
              <a:t> </a:t>
            </a:r>
            <a:r>
              <a:rPr lang="de-DE" sz="1500" dirty="0" err="1"/>
              <a:t>are</a:t>
            </a:r>
            <a:r>
              <a:rPr lang="de-DE" sz="1500" dirty="0"/>
              <a:t> </a:t>
            </a:r>
            <a:r>
              <a:rPr lang="de-DE" sz="1500" dirty="0" err="1"/>
              <a:t>available</a:t>
            </a:r>
            <a:r>
              <a:rPr lang="de-DE" sz="1500" dirty="0"/>
              <a:t> (TP1 and TP2)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determine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HEV- Systempower on a </a:t>
            </a:r>
            <a:r>
              <a:rPr lang="de-DE" sz="1500" dirty="0" err="1"/>
              <a:t>chassis</a:t>
            </a:r>
            <a:r>
              <a:rPr lang="de-DE" sz="1500" dirty="0"/>
              <a:t> </a:t>
            </a:r>
            <a:r>
              <a:rPr lang="de-DE" sz="1500" dirty="0" err="1"/>
              <a:t>dyno</a:t>
            </a:r>
            <a:endParaRPr lang="en-US" sz="1500" dirty="0"/>
          </a:p>
          <a:p>
            <a:pPr lvl="1"/>
            <a:r>
              <a:rPr lang="en-US" sz="1500" dirty="0"/>
              <a:t>Scope of HEV Systempower Determination are OVC-HEV, NOVC-HEV and PEV with more than one electric motor</a:t>
            </a:r>
            <a:br>
              <a:rPr lang="en-US" sz="1500" dirty="0"/>
            </a:br>
            <a:r>
              <a:rPr lang="en-US" sz="1500" dirty="0"/>
              <a:t>ICE vehicles and PEV with one electric motor are covered by ECE-R85</a:t>
            </a:r>
          </a:p>
          <a:p>
            <a:pPr lvl="1"/>
            <a:r>
              <a:rPr lang="de-DE" sz="1500" dirty="0"/>
              <a:t>OICA </a:t>
            </a:r>
            <a:r>
              <a:rPr lang="de-DE" sz="1500" dirty="0" err="1"/>
              <a:t>is</a:t>
            </a:r>
            <a:r>
              <a:rPr lang="de-DE" sz="1500" dirty="0"/>
              <a:t> </a:t>
            </a:r>
            <a:r>
              <a:rPr lang="de-DE" sz="1500" dirty="0" err="1"/>
              <a:t>supporting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GTR </a:t>
            </a:r>
            <a:r>
              <a:rPr lang="de-DE" sz="1500" dirty="0" err="1"/>
              <a:t>development</a:t>
            </a:r>
            <a:r>
              <a:rPr lang="de-DE" sz="1500" dirty="0"/>
              <a:t> and </a:t>
            </a:r>
            <a:r>
              <a:rPr lang="de-DE" sz="1500" dirty="0" err="1"/>
              <a:t>drafting</a:t>
            </a:r>
            <a:r>
              <a:rPr lang="de-DE" sz="1500" dirty="0"/>
              <a:t> </a:t>
            </a:r>
            <a:r>
              <a:rPr lang="de-DE" sz="1500" dirty="0" err="1"/>
              <a:t>as</a:t>
            </a:r>
            <a:r>
              <a:rPr lang="de-DE" sz="1500" dirty="0"/>
              <a:t> </a:t>
            </a:r>
            <a:r>
              <a:rPr lang="de-DE" sz="1500" dirty="0" err="1"/>
              <a:t>well</a:t>
            </a:r>
            <a:r>
              <a:rPr lang="de-DE" sz="1500" dirty="0"/>
              <a:t> </a:t>
            </a:r>
            <a:r>
              <a:rPr lang="de-DE" sz="1500" dirty="0" err="1"/>
              <a:t>as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validation</a:t>
            </a:r>
            <a:r>
              <a:rPr lang="de-DE" sz="1500" dirty="0"/>
              <a:t> </a:t>
            </a:r>
            <a:r>
              <a:rPr lang="de-DE" sz="1500" dirty="0" err="1"/>
              <a:t>testing</a:t>
            </a:r>
            <a:br>
              <a:rPr lang="de-DE" sz="1500" dirty="0"/>
            </a:br>
            <a:endParaRPr lang="sv-SE" sz="1500" dirty="0"/>
          </a:p>
          <a:p>
            <a:r>
              <a:rPr lang="de-DE" sz="1500" dirty="0"/>
              <a:t>In GRPE </a:t>
            </a:r>
            <a:r>
              <a:rPr lang="de-DE" sz="1500" dirty="0" err="1"/>
              <a:t>it</a:t>
            </a:r>
            <a:r>
              <a:rPr lang="de-DE" sz="1500" dirty="0"/>
              <a:t> was </a:t>
            </a:r>
            <a:r>
              <a:rPr lang="de-DE" sz="1500" dirty="0" err="1"/>
              <a:t>discussed</a:t>
            </a:r>
            <a:r>
              <a:rPr lang="de-DE" sz="1500" dirty="0"/>
              <a:t>, </a:t>
            </a:r>
            <a:r>
              <a:rPr lang="de-DE" sz="1500" dirty="0" err="1"/>
              <a:t>if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HEV Systempower Determination Method </a:t>
            </a:r>
            <a:r>
              <a:rPr lang="de-DE" sz="1500" dirty="0" err="1"/>
              <a:t>would</a:t>
            </a:r>
            <a:r>
              <a:rPr lang="de-DE" sz="1500" dirty="0"/>
              <a:t> </a:t>
            </a:r>
            <a:r>
              <a:rPr lang="de-DE" sz="1500" dirty="0" err="1"/>
              <a:t>be</a:t>
            </a:r>
            <a:r>
              <a:rPr lang="de-DE" sz="1500" dirty="0"/>
              <a:t> </a:t>
            </a:r>
            <a:r>
              <a:rPr lang="de-DE" sz="1500" dirty="0" err="1"/>
              <a:t>used</a:t>
            </a:r>
            <a:r>
              <a:rPr lang="de-DE" sz="1500" dirty="0"/>
              <a:t> </a:t>
            </a:r>
            <a:r>
              <a:rPr lang="de-DE" sz="1500" dirty="0" err="1"/>
              <a:t>for</a:t>
            </a:r>
            <a:r>
              <a:rPr lang="de-DE" sz="1500" dirty="0"/>
              <a:t> a </a:t>
            </a:r>
            <a:r>
              <a:rPr lang="de-DE" sz="1500" dirty="0" err="1"/>
              <a:t>seperate</a:t>
            </a:r>
            <a:r>
              <a:rPr lang="de-DE" sz="1500" dirty="0"/>
              <a:t> GTR </a:t>
            </a:r>
            <a:r>
              <a:rPr lang="de-DE" sz="1500" dirty="0" err="1"/>
              <a:t>or</a:t>
            </a:r>
            <a:r>
              <a:rPr lang="de-DE" sz="1500" dirty="0"/>
              <a:t> </a:t>
            </a:r>
            <a:r>
              <a:rPr lang="de-DE" sz="1500" dirty="0" err="1"/>
              <a:t>as</a:t>
            </a:r>
            <a:r>
              <a:rPr lang="de-DE" sz="1500" dirty="0"/>
              <a:t> an Annex </a:t>
            </a:r>
            <a:r>
              <a:rPr lang="de-DE" sz="1500" dirty="0" err="1"/>
              <a:t>to</a:t>
            </a:r>
            <a:r>
              <a:rPr lang="de-DE" sz="1500" dirty="0"/>
              <a:t> GTR15  </a:t>
            </a:r>
          </a:p>
          <a:p>
            <a:endParaRPr lang="de-DE" sz="1500" b="1" dirty="0"/>
          </a:p>
          <a:p>
            <a:r>
              <a:rPr lang="de-DE" sz="1500" b="1" dirty="0"/>
              <a:t>As </a:t>
            </a:r>
            <a:r>
              <a:rPr lang="de-DE" sz="1500" b="1" dirty="0" err="1"/>
              <a:t>the</a:t>
            </a:r>
            <a:r>
              <a:rPr lang="de-DE" sz="1500" b="1" dirty="0"/>
              <a:t> </a:t>
            </a:r>
            <a:r>
              <a:rPr lang="de-DE" sz="1500" b="1" dirty="0" err="1"/>
              <a:t>purpose</a:t>
            </a:r>
            <a:r>
              <a:rPr lang="de-DE" sz="1500" b="1" dirty="0"/>
              <a:t> </a:t>
            </a:r>
            <a:r>
              <a:rPr lang="de-DE" sz="1500" b="1" dirty="0" err="1"/>
              <a:t>for</a:t>
            </a:r>
            <a:r>
              <a:rPr lang="de-DE" sz="1500" b="1" dirty="0"/>
              <a:t> </a:t>
            </a:r>
            <a:r>
              <a:rPr lang="de-DE" sz="1500" b="1" dirty="0" err="1"/>
              <a:t>the</a:t>
            </a:r>
            <a:r>
              <a:rPr lang="de-DE" sz="1500" b="1" dirty="0"/>
              <a:t> HEV Systempower Determination </a:t>
            </a:r>
            <a:r>
              <a:rPr lang="de-DE" sz="1500" b="1" dirty="0" err="1"/>
              <a:t>is</a:t>
            </a:r>
            <a:r>
              <a:rPr lang="de-DE" sz="1500" b="1" dirty="0"/>
              <a:t> </a:t>
            </a:r>
            <a:r>
              <a:rPr lang="de-DE" sz="1500" b="1" dirty="0" err="1"/>
              <a:t>exclusively</a:t>
            </a:r>
            <a:r>
              <a:rPr lang="de-DE" sz="1500" b="1" dirty="0"/>
              <a:t> </a:t>
            </a:r>
            <a:r>
              <a:rPr lang="de-DE" sz="1500" b="1" dirty="0" err="1"/>
              <a:t>for</a:t>
            </a:r>
            <a:r>
              <a:rPr lang="de-DE" sz="1500" b="1" dirty="0"/>
              <a:t> WLTP, OICA </a:t>
            </a:r>
            <a:r>
              <a:rPr lang="de-DE" sz="1500" b="1" dirty="0" err="1"/>
              <a:t>supports</a:t>
            </a:r>
            <a:r>
              <a:rPr lang="de-DE" sz="1500" b="1" dirty="0"/>
              <a:t> </a:t>
            </a:r>
            <a:r>
              <a:rPr lang="de-DE" sz="1500" b="1" dirty="0" err="1"/>
              <a:t>the</a:t>
            </a:r>
            <a:r>
              <a:rPr lang="de-DE" sz="1500" b="1" dirty="0"/>
              <a:t> </a:t>
            </a:r>
            <a:r>
              <a:rPr lang="de-DE" sz="1500" b="1" dirty="0" err="1"/>
              <a:t>inclusion</a:t>
            </a:r>
            <a:r>
              <a:rPr lang="de-DE" sz="1500" b="1" dirty="0"/>
              <a:t> </a:t>
            </a:r>
            <a:r>
              <a:rPr lang="de-DE" sz="1500" b="1" dirty="0" err="1"/>
              <a:t>of</a:t>
            </a:r>
            <a:r>
              <a:rPr lang="de-DE" sz="1500" b="1" dirty="0"/>
              <a:t> </a:t>
            </a:r>
            <a:r>
              <a:rPr lang="de-DE" sz="1500" b="1" dirty="0" err="1"/>
              <a:t>the</a:t>
            </a:r>
            <a:r>
              <a:rPr lang="de-DE" sz="1500" b="1" dirty="0"/>
              <a:t> HEV Systempower Determination in GTR15.</a:t>
            </a:r>
          </a:p>
          <a:p>
            <a:pPr marL="0" indent="0">
              <a:buNone/>
            </a:pPr>
            <a:endParaRPr lang="fr-FR" sz="16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3DC91F-9BA0-410D-9B32-B2A5C3C0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1</a:t>
            </a:fld>
            <a:endParaRPr lang="fr-FR" altLang="ja-JP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6E96B23-1A24-4067-B79E-83596251C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87841"/>
              </p:ext>
            </p:extLst>
          </p:nvPr>
        </p:nvGraphicFramePr>
        <p:xfrm>
          <a:off x="467544" y="188640"/>
          <a:ext cx="8219256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Submitted by the expert from OICA</a:t>
                      </a:r>
                      <a:endParaRPr lang="fr-FR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94080" algn="l"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solidFill>
                            <a:schemeClr val="tx1"/>
                          </a:solidFill>
                          <a:effectLst/>
                        </a:rPr>
                        <a:t>Informal document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GRPE-77-07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94080" algn="l"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r>
                        <a:rPr lang="en-US" sz="9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GRPE, 5-8 June 2018</a:t>
                      </a:r>
                      <a:endParaRPr lang="fr-FR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94080" algn="l"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Agenda item 9,</a:t>
                      </a:r>
                      <a:endParaRPr lang="fr-FR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041042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104</TotalTime>
  <Words>95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Times New Roman</vt:lpstr>
      <vt:lpstr>Wingdings</vt:lpstr>
      <vt:lpstr>Masque présentation OICA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 Nziendolo</dc:creator>
  <cp:lastModifiedBy>Francois Cuenot</cp:lastModifiedBy>
  <cp:revision>9</cp:revision>
  <dcterms:created xsi:type="dcterms:W3CDTF">2018-05-24T09:21:32Z</dcterms:created>
  <dcterms:modified xsi:type="dcterms:W3CDTF">2018-06-01T13:32:57Z</dcterms:modified>
</cp:coreProperties>
</file>