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3" r:id="rId2"/>
  </p:sldMasterIdLst>
  <p:notesMasterIdLst>
    <p:notesMasterId r:id="rId14"/>
  </p:notesMasterIdLst>
  <p:handoutMasterIdLst>
    <p:handoutMasterId r:id="rId15"/>
  </p:handoutMasterIdLst>
  <p:sldIdLst>
    <p:sldId id="324" r:id="rId3"/>
    <p:sldId id="397" r:id="rId4"/>
    <p:sldId id="344" r:id="rId5"/>
    <p:sldId id="404" r:id="rId6"/>
    <p:sldId id="405" r:id="rId7"/>
    <p:sldId id="403" r:id="rId8"/>
    <p:sldId id="409" r:id="rId9"/>
    <p:sldId id="406" r:id="rId10"/>
    <p:sldId id="407" r:id="rId11"/>
    <p:sldId id="408" r:id="rId12"/>
    <p:sldId id="323" r:id="rId13"/>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624"/>
    <a:srgbClr val="2D5EC1"/>
    <a:srgbClr val="0F5494"/>
    <a:srgbClr val="3166CF"/>
    <a:srgbClr val="3E6FD2"/>
    <a:srgbClr val="BDDEFF"/>
    <a:srgbClr val="99CC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4" d="100"/>
          <a:sy n="114" d="100"/>
        </p:scale>
        <p:origin x="1524" y="84"/>
      </p:cViewPr>
      <p:guideLst>
        <p:guide orient="horz" pos="2160"/>
        <p:guide pos="2880"/>
      </p:guideLst>
    </p:cSldViewPr>
  </p:slideViewPr>
  <p:notesTextViewPr>
    <p:cViewPr>
      <p:scale>
        <a:sx n="100" d="100"/>
        <a:sy n="100" d="100"/>
      </p:scale>
      <p:origin x="0" y="0"/>
    </p:cViewPr>
  </p:notesTextViewPr>
  <p:sorterViewPr>
    <p:cViewPr>
      <p:scale>
        <a:sx n="95" d="100"/>
        <a:sy n="9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EF0CF993-E5CC-4226-A83F-846B43C0DEA0}" type="slidenum">
              <a:rPr lang="en-GB" altLang="en-US"/>
              <a:pPr/>
              <a:t>‹#›</a:t>
            </a:fld>
            <a:endParaRPr lang="en-GB" altLang="en-US"/>
          </a:p>
        </p:txBody>
      </p:sp>
    </p:spTree>
    <p:extLst>
      <p:ext uri="{BB962C8B-B14F-4D97-AF65-F5344CB8AC3E}">
        <p14:creationId xmlns:p14="http://schemas.microsoft.com/office/powerpoint/2010/main" val="2566792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4F9DD042-3D13-40AF-A1B6-51619F900463}" type="slidenum">
              <a:rPr lang="en-GB" altLang="en-US"/>
              <a:pPr/>
              <a:t>‹#›</a:t>
            </a:fld>
            <a:endParaRPr lang="en-GB" altLang="en-US"/>
          </a:p>
        </p:txBody>
      </p:sp>
    </p:spTree>
    <p:extLst>
      <p:ext uri="{BB962C8B-B14F-4D97-AF65-F5344CB8AC3E}">
        <p14:creationId xmlns:p14="http://schemas.microsoft.com/office/powerpoint/2010/main" val="13243443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a:prstGeom prst="rect">
            <a:avLst/>
          </a:prstGeom>
          <a:noFill/>
          <a:ln w="12700">
            <a:solidFill>
              <a:prstClr val="black"/>
            </a:solidFill>
          </a:ln>
        </p:spPr>
      </p:sp>
      <p:sp>
        <p:nvSpPr>
          <p:cNvPr id="3" name="ノート プレースホルダー 2"/>
          <p:cNvSpPr>
            <a:spLocks noGrp="1"/>
          </p:cNvSpPr>
          <p:nvPr>
            <p:ph type="body" idx="1"/>
          </p:nvPr>
        </p:nvSpPr>
        <p:spPr>
          <a:xfrm>
            <a:off x="679288" y="4777245"/>
            <a:ext cx="5439101" cy="3908363"/>
          </a:xfrm>
          <a:prstGeom prst="rect">
            <a:avLst/>
          </a:prstGeo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8DE658-3526-4295-AE29-676181C12F50}" type="slidenum">
              <a:rPr lang="ja-JP" altLang="en-US" smtClean="0">
                <a:solidFill>
                  <a:prstClr val="black"/>
                </a:solidFill>
              </a:rPr>
              <a:pPr/>
              <a:t>5</a:t>
            </a:fld>
            <a:endParaRPr lang="ja-JP" altLang="en-US" dirty="0">
              <a:solidFill>
                <a:prstClr val="black"/>
              </a:solidFill>
            </a:endParaRPr>
          </a:p>
        </p:txBody>
      </p:sp>
    </p:spTree>
    <p:extLst>
      <p:ext uri="{BB962C8B-B14F-4D97-AF65-F5344CB8AC3E}">
        <p14:creationId xmlns:p14="http://schemas.microsoft.com/office/powerpoint/2010/main" val="17981332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a:t>Click to edit Master title style</a:t>
            </a:r>
            <a:endParaRPr lang="en-GB" altLang="en-US" noProof="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a:t>Click to edit Master subtitle style</a:t>
            </a:r>
            <a:endParaRPr lang="en-GB" altLang="en-US" noProof="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en-US"/>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en-US"/>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35EF6FA2-11B3-4722-B3C2-7B431BDB29F5}" type="slidenum">
              <a:rPr lang="en-GB" altLang="en-US"/>
              <a:pPr/>
              <a:t>‹#›</a:t>
            </a:fld>
            <a:endParaRPr lang="en-GB" altLang="en-US"/>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D8FDCD8-2BA1-45EC-8DCA-95F3103B79F8}" type="slidenum">
              <a:rPr lang="en-GB" altLang="en-US"/>
              <a:pPr/>
              <a:t>‹#›</a:t>
            </a:fld>
            <a:endParaRPr lang="en-GB" altLang="en-US"/>
          </a:p>
        </p:txBody>
      </p:sp>
    </p:spTree>
    <p:extLst>
      <p:ext uri="{BB962C8B-B14F-4D97-AF65-F5344CB8AC3E}">
        <p14:creationId xmlns:p14="http://schemas.microsoft.com/office/powerpoint/2010/main" val="1857151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053F7384-474C-46B5-8077-D15025BCFF9C}" type="slidenum">
              <a:rPr lang="en-GB" altLang="en-US"/>
              <a:pPr/>
              <a:t>‹#›</a:t>
            </a:fld>
            <a:endParaRPr lang="en-GB" altLang="en-US"/>
          </a:p>
        </p:txBody>
      </p:sp>
    </p:spTree>
    <p:extLst>
      <p:ext uri="{BB962C8B-B14F-4D97-AF65-F5344CB8AC3E}">
        <p14:creationId xmlns:p14="http://schemas.microsoft.com/office/powerpoint/2010/main" val="1681271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6"/>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1692520" y="3284539"/>
            <a:ext cx="7451480"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4800">
                <a:solidFill>
                  <a:schemeClr val="tx1"/>
                </a:solidFill>
                <a:latin typeface="Arial" panose="020B0604020202020204" pitchFamily="34" charset="0"/>
                <a:ea typeface="ＭＳ Ｐゴシック" panose="020B0600070205080204" pitchFamily="50" charset="-128"/>
              </a:defRPr>
            </a:lvl1pPr>
            <a:lvl2pPr marL="742950" indent="-285750">
              <a:defRPr kumimoji="1" sz="4800">
                <a:solidFill>
                  <a:schemeClr val="tx1"/>
                </a:solidFill>
                <a:latin typeface="Arial" panose="020B0604020202020204" pitchFamily="34" charset="0"/>
                <a:ea typeface="ＭＳ Ｐゴシック" panose="020B0600070205080204" pitchFamily="50" charset="-128"/>
              </a:defRPr>
            </a:lvl2pPr>
            <a:lvl3pPr marL="1143000" indent="-228600">
              <a:defRPr kumimoji="1" sz="4800">
                <a:solidFill>
                  <a:schemeClr val="tx1"/>
                </a:solidFill>
                <a:latin typeface="Arial" panose="020B0604020202020204" pitchFamily="34" charset="0"/>
                <a:ea typeface="ＭＳ Ｐゴシック" panose="020B0600070205080204" pitchFamily="50" charset="-128"/>
              </a:defRPr>
            </a:lvl3pPr>
            <a:lvl4pPr marL="1600200" indent="-228600">
              <a:defRPr kumimoji="1" sz="4800">
                <a:solidFill>
                  <a:schemeClr val="tx1"/>
                </a:solidFill>
                <a:latin typeface="Arial" panose="020B0604020202020204" pitchFamily="34" charset="0"/>
                <a:ea typeface="ＭＳ Ｐゴシック" panose="020B0600070205080204" pitchFamily="50" charset="-128"/>
              </a:defRPr>
            </a:lvl4pPr>
            <a:lvl5pPr marL="2057400" indent="-228600">
              <a:defRPr kumimoji="1" sz="4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4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4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4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4800">
                <a:solidFill>
                  <a:schemeClr val="tx1"/>
                </a:solidFill>
                <a:latin typeface="Arial" panose="020B0604020202020204" pitchFamily="34" charset="0"/>
                <a:ea typeface="ＭＳ Ｐゴシック" panose="020B0600070205080204" pitchFamily="50" charset="-128"/>
              </a:defRPr>
            </a:lvl9pPr>
          </a:lstStyle>
          <a:p>
            <a:pPr>
              <a:defRPr/>
            </a:pPr>
            <a:endParaRPr lang="ja-JP" altLang="en-US">
              <a:solidFill>
                <a:prstClr val="black"/>
              </a:solidFill>
            </a:endParaRPr>
          </a:p>
        </p:txBody>
      </p:sp>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051551"/>
            <a:ext cx="212480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userDrawn="1"/>
        </p:nvSpPr>
        <p:spPr bwMode="auto">
          <a:xfrm>
            <a:off x="0" y="6524625"/>
            <a:ext cx="36429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4800">
                <a:solidFill>
                  <a:schemeClr val="tx1"/>
                </a:solidFill>
                <a:latin typeface="Arial" panose="020B0604020202020204" pitchFamily="34" charset="0"/>
                <a:ea typeface="ＭＳ Ｐゴシック" panose="020B0600070205080204" pitchFamily="50" charset="-128"/>
              </a:defRPr>
            </a:lvl1pPr>
            <a:lvl2pPr marL="742950" indent="-285750">
              <a:defRPr kumimoji="1" sz="4800">
                <a:solidFill>
                  <a:schemeClr val="tx1"/>
                </a:solidFill>
                <a:latin typeface="Arial" panose="020B0604020202020204" pitchFamily="34" charset="0"/>
                <a:ea typeface="ＭＳ Ｐゴシック" panose="020B0600070205080204" pitchFamily="50" charset="-128"/>
              </a:defRPr>
            </a:lvl2pPr>
            <a:lvl3pPr marL="1143000" indent="-228600">
              <a:defRPr kumimoji="1" sz="4800">
                <a:solidFill>
                  <a:schemeClr val="tx1"/>
                </a:solidFill>
                <a:latin typeface="Arial" panose="020B0604020202020204" pitchFamily="34" charset="0"/>
                <a:ea typeface="ＭＳ Ｐゴシック" panose="020B0600070205080204" pitchFamily="50" charset="-128"/>
              </a:defRPr>
            </a:lvl3pPr>
            <a:lvl4pPr marL="1600200" indent="-228600">
              <a:defRPr kumimoji="1" sz="4800">
                <a:solidFill>
                  <a:schemeClr val="tx1"/>
                </a:solidFill>
                <a:latin typeface="Arial" panose="020B0604020202020204" pitchFamily="34" charset="0"/>
                <a:ea typeface="ＭＳ Ｐゴシック" panose="020B0600070205080204" pitchFamily="50" charset="-128"/>
              </a:defRPr>
            </a:lvl4pPr>
            <a:lvl5pPr marL="2057400" indent="-228600">
              <a:defRPr kumimoji="1" sz="4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4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4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4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4800">
                <a:solidFill>
                  <a:schemeClr val="tx1"/>
                </a:solidFill>
                <a:latin typeface="Arial" panose="020B0604020202020204" pitchFamily="34" charset="0"/>
                <a:ea typeface="ＭＳ Ｐゴシック" panose="020B0600070205080204" pitchFamily="50" charset="-128"/>
              </a:defRPr>
            </a:lvl9pPr>
          </a:lstStyle>
          <a:p>
            <a:pPr>
              <a:defRPr/>
            </a:pPr>
            <a:r>
              <a:rPr lang="en-US" altLang="ja-JP" sz="1200" i="1">
                <a:solidFill>
                  <a:prstClr val="white"/>
                </a:solidFill>
                <a:latin typeface="Times New Roman" panose="02020603050405020304" pitchFamily="18" charset="0"/>
              </a:rPr>
              <a:t>Ministry of Land, Infrastructure, Transport and Tourism</a:t>
            </a:r>
          </a:p>
        </p:txBody>
      </p:sp>
      <p:sp>
        <p:nvSpPr>
          <p:cNvPr id="3074" name="Rectangle 2"/>
          <p:cNvSpPr>
            <a:spLocks noGrp="1" noChangeArrowheads="1"/>
          </p:cNvSpPr>
          <p:nvPr>
            <p:ph type="ctrTitle"/>
          </p:nvPr>
        </p:nvSpPr>
        <p:spPr>
          <a:xfrm>
            <a:off x="1619250" y="2133601"/>
            <a:ext cx="7524750" cy="1470025"/>
          </a:xfrm>
        </p:spPr>
        <p:txBody>
          <a:bodyPr/>
          <a:lstStyle>
            <a:lvl1pPr>
              <a:defRPr sz="4000"/>
            </a:lvl1pPr>
          </a:lstStyle>
          <a:p>
            <a:r>
              <a:rPr lang="ja-JP" altLang="en-US"/>
              <a:t>マスタ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a:lvl1pPr>
          </a:lstStyle>
          <a:p>
            <a:pPr>
              <a:defRPr/>
            </a:pPr>
            <a:endParaRPr lang="en-US" altLang="ja-JP">
              <a:solidFill>
                <a:prstClr val="black"/>
              </a:solidFill>
            </a:endParaRPr>
          </a:p>
        </p:txBody>
      </p:sp>
      <p:sp>
        <p:nvSpPr>
          <p:cNvPr id="9" name="Rectangle 5"/>
          <p:cNvSpPr>
            <a:spLocks noGrp="1" noChangeArrowheads="1"/>
          </p:cNvSpPr>
          <p:nvPr>
            <p:ph type="ftr" sz="quarter" idx="11"/>
          </p:nvPr>
        </p:nvSpPr>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718385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7DB66CD-C6B0-4076-8365-5CDF4D4DA4F3}"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151539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1"/>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B654842-618F-4619-A5F3-75F3C4BDE15E}"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5470353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1"/>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2338" y="1600201"/>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28F9929-F5E0-4068-AEE4-CDF263317D5F}"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011000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270"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270"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4997048-4E0B-4134-850B-55431684AD7A}"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854383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5" name="Rectangle 6"/>
          <p:cNvSpPr>
            <a:spLocks noGrp="1" noChangeArrowheads="1"/>
          </p:cNvSpPr>
          <p:nvPr>
            <p:ph type="sldNum" sz="quarter" idx="12"/>
          </p:nvPr>
        </p:nvSpPr>
        <p:spPr>
          <a:xfrm>
            <a:off x="8510954" y="6553200"/>
            <a:ext cx="684334" cy="476250"/>
          </a:xfrm>
          <a:ln/>
        </p:spPr>
        <p:txBody>
          <a:bodyPr/>
          <a:lstStyle>
            <a:lvl1pPr>
              <a:defRPr sz="1600"/>
            </a:lvl1pPr>
          </a:lstStyle>
          <a:p>
            <a:pPr>
              <a:defRPr/>
            </a:pPr>
            <a:fld id="{06B65ACD-BED6-4BD2-A3AE-CE8EC09F10D3}"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2843254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4" name="Rectangle 6"/>
          <p:cNvSpPr>
            <a:spLocks noGrp="1" noChangeArrowheads="1"/>
          </p:cNvSpPr>
          <p:nvPr>
            <p:ph type="sldNum" sz="quarter" idx="12"/>
          </p:nvPr>
        </p:nvSpPr>
        <p:spPr>
          <a:xfrm>
            <a:off x="8510954" y="6553200"/>
            <a:ext cx="684334" cy="476250"/>
          </a:xfrm>
          <a:ln/>
        </p:spPr>
        <p:txBody>
          <a:bodyPr/>
          <a:lstStyle>
            <a:lvl1pPr>
              <a:defRPr sz="1600"/>
            </a:lvl1pPr>
          </a:lstStyle>
          <a:p>
            <a:pPr>
              <a:defRPr/>
            </a:pPr>
            <a:fld id="{C6E8EFEA-D17A-4ED4-9175-920980E06CA4}"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0384957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435"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538" y="27305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1"/>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xfrm>
            <a:off x="8510954" y="6553200"/>
            <a:ext cx="684334" cy="476250"/>
          </a:xfrm>
          <a:ln/>
        </p:spPr>
        <p:txBody>
          <a:bodyPr/>
          <a:lstStyle>
            <a:lvl1pPr>
              <a:defRPr sz="1600"/>
            </a:lvl1pPr>
          </a:lstStyle>
          <a:p>
            <a:pPr>
              <a:defRPr/>
            </a:pPr>
            <a:fld id="{F7263DF7-8B44-4A57-831D-3CBEEAE923C5}"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777244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75D0653-967D-49DA-A0A4-2AF7472A6E27}" type="slidenum">
              <a:rPr lang="en-GB" altLang="en-US"/>
              <a:pPr/>
              <a:t>‹#›</a:t>
            </a:fld>
            <a:endParaRPr lang="en-GB" altLang="en-US"/>
          </a:p>
        </p:txBody>
      </p:sp>
    </p:spTree>
    <p:extLst>
      <p:ext uri="{BB962C8B-B14F-4D97-AF65-F5344CB8AC3E}">
        <p14:creationId xmlns:p14="http://schemas.microsoft.com/office/powerpoint/2010/main" val="33119870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xfrm>
            <a:off x="8510954" y="6553200"/>
            <a:ext cx="684334" cy="476250"/>
          </a:xfrm>
          <a:ln/>
        </p:spPr>
        <p:txBody>
          <a:bodyPr/>
          <a:lstStyle>
            <a:lvl1pPr>
              <a:defRPr sz="1600"/>
            </a:lvl1pPr>
          </a:lstStyle>
          <a:p>
            <a:pPr>
              <a:defRPr/>
            </a:pPr>
            <a:fld id="{15877EAA-A85E-49CA-A454-4116922CA17C}"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09994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250983-E9F3-449C-85F6-03E42EEC456F}"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2856877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 y="0"/>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D87B038-FBD6-45EB-B64D-48901962378C}"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761944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7020658" cy="476250"/>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600201"/>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FFE9BB-6AFB-43BF-9769-11CFA88592CC}"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453340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722BE52-8423-4D88-A592-08426534D659}" type="slidenum">
              <a:rPr lang="en-GB" altLang="en-US"/>
              <a:pPr/>
              <a:t>‹#›</a:t>
            </a:fld>
            <a:endParaRPr lang="en-GB" altLang="en-US"/>
          </a:p>
        </p:txBody>
      </p:sp>
    </p:spTree>
    <p:extLst>
      <p:ext uri="{BB962C8B-B14F-4D97-AF65-F5344CB8AC3E}">
        <p14:creationId xmlns:p14="http://schemas.microsoft.com/office/powerpoint/2010/main" val="2116876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3E991549-6E56-4D9F-AFEC-82C270514B8E}" type="slidenum">
              <a:rPr lang="en-GB" altLang="en-US"/>
              <a:pPr/>
              <a:t>‹#›</a:t>
            </a:fld>
            <a:endParaRPr lang="en-GB" altLang="en-US"/>
          </a:p>
        </p:txBody>
      </p:sp>
    </p:spTree>
    <p:extLst>
      <p:ext uri="{BB962C8B-B14F-4D97-AF65-F5344CB8AC3E}">
        <p14:creationId xmlns:p14="http://schemas.microsoft.com/office/powerpoint/2010/main" val="725183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6DF7A4E8-FA82-4FB6-8153-E48F363F4972}" type="slidenum">
              <a:rPr lang="en-GB" altLang="en-US"/>
              <a:pPr/>
              <a:t>‹#›</a:t>
            </a:fld>
            <a:endParaRPr lang="en-GB" altLang="en-US"/>
          </a:p>
        </p:txBody>
      </p:sp>
    </p:spTree>
    <p:extLst>
      <p:ext uri="{BB962C8B-B14F-4D97-AF65-F5344CB8AC3E}">
        <p14:creationId xmlns:p14="http://schemas.microsoft.com/office/powerpoint/2010/main" val="4022494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D88664A6-CBDE-4BAE-A535-4E2F0F2527EE}" type="slidenum">
              <a:rPr lang="en-GB" altLang="en-US"/>
              <a:pPr/>
              <a:t>‹#›</a:t>
            </a:fld>
            <a:endParaRPr lang="en-GB" altLang="en-US"/>
          </a:p>
        </p:txBody>
      </p:sp>
    </p:spTree>
    <p:extLst>
      <p:ext uri="{BB962C8B-B14F-4D97-AF65-F5344CB8AC3E}">
        <p14:creationId xmlns:p14="http://schemas.microsoft.com/office/powerpoint/2010/main" val="280171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4DBC6BC3-8C6B-4409-A75A-6B286E6C13EB}" type="slidenum">
              <a:rPr lang="en-GB" altLang="en-US"/>
              <a:pPr/>
              <a:t>‹#›</a:t>
            </a:fld>
            <a:endParaRPr lang="en-GB" altLang="en-US"/>
          </a:p>
        </p:txBody>
      </p:sp>
    </p:spTree>
    <p:extLst>
      <p:ext uri="{BB962C8B-B14F-4D97-AF65-F5344CB8AC3E}">
        <p14:creationId xmlns:p14="http://schemas.microsoft.com/office/powerpoint/2010/main" val="434127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85BD2FEA-2D6C-4C19-8C18-CB8304E9AEC5}" type="slidenum">
              <a:rPr lang="en-GB" altLang="en-US"/>
              <a:pPr/>
              <a:t>‹#›</a:t>
            </a:fld>
            <a:endParaRPr lang="en-GB" altLang="en-US"/>
          </a:p>
        </p:txBody>
      </p:sp>
    </p:spTree>
    <p:extLst>
      <p:ext uri="{BB962C8B-B14F-4D97-AF65-F5344CB8AC3E}">
        <p14:creationId xmlns:p14="http://schemas.microsoft.com/office/powerpoint/2010/main" val="2143922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BD966D37-90BF-4934-9739-B1D7C5D12521}" type="slidenum">
              <a:rPr lang="en-GB" altLang="en-US"/>
              <a:pPr/>
              <a:t>‹#›</a:t>
            </a:fld>
            <a:endParaRPr lang="en-GB" altLang="en-US"/>
          </a:p>
        </p:txBody>
      </p:sp>
    </p:spTree>
    <p:extLst>
      <p:ext uri="{BB962C8B-B14F-4D97-AF65-F5344CB8AC3E}">
        <p14:creationId xmlns:p14="http://schemas.microsoft.com/office/powerpoint/2010/main" val="3340841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6.png"/><Relationship Id="rId2" Type="http://schemas.openxmlformats.org/officeDocument/2006/relationships/slideLayout" Target="../slideLayouts/slideLayout13.xml"/><Relationship Id="rId16"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a:t>Second level</a:t>
            </a:r>
            <a:endParaRPr lang="en-GB" altLang="en-US"/>
          </a:p>
          <a:p>
            <a:pPr lvl="1"/>
            <a:r>
              <a:rPr lang="en-GB" altLang="en-US"/>
              <a:t>Third level</a:t>
            </a:r>
          </a:p>
          <a:p>
            <a:pPr lvl="2"/>
            <a:r>
              <a:rPr lang="en-GB" altLang="en-US"/>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3FE424B6-CFA1-44ED-A639-3B1B835CEB5B}" type="slidenum">
              <a:rPr lang="en-GB" altLang="en-US"/>
              <a:pPr/>
              <a:t>‹#›</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128"/>
              </a:defRPr>
            </a:lvl1pPr>
          </a:lstStyle>
          <a:p>
            <a:pPr>
              <a:defRPr/>
            </a:pPr>
            <a:endParaRPr kumimoji="1" lang="en-US" altLang="ja-JP" dirty="0">
              <a:solidFill>
                <a:prstClr val="black"/>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128"/>
              </a:defRPr>
            </a:lvl1pPr>
          </a:lstStyle>
          <a:p>
            <a:pPr>
              <a:defRPr/>
            </a:pPr>
            <a:endParaRPr kumimoji="1" lang="en-US" altLang="ja-JP" dirty="0">
              <a:solidFill>
                <a:prstClr val="black"/>
              </a:solidFill>
            </a:endParaRPr>
          </a:p>
        </p:txBody>
      </p:sp>
      <p:sp>
        <p:nvSpPr>
          <p:cNvPr id="1030" name="Rectangle 6"/>
          <p:cNvSpPr>
            <a:spLocks noGrp="1" noChangeArrowheads="1"/>
          </p:cNvSpPr>
          <p:nvPr>
            <p:ph type="sldNum" sz="quarter" idx="4"/>
          </p:nvPr>
        </p:nvSpPr>
        <p:spPr bwMode="auto">
          <a:xfrm>
            <a:off x="8568104" y="6624638"/>
            <a:ext cx="684334"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63C40A1C-23E1-408C-AC24-E4573E6F28BB}" type="slidenum">
              <a:rPr kumimoji="1" lang="en-US" altLang="ja-JP">
                <a:solidFill>
                  <a:prstClr val="black"/>
                </a:solidFill>
                <a:latin typeface="Arial" panose="020B0604020202020204" pitchFamily="34" charset="0"/>
              </a:rPr>
              <a:pPr>
                <a:defRPr/>
              </a:pPr>
              <a:t>‹#›</a:t>
            </a:fld>
            <a:endParaRPr kumimoji="1" lang="en-US" altLang="ja-JP" dirty="0">
              <a:solidFill>
                <a:prstClr val="black"/>
              </a:solidFill>
              <a:latin typeface="Arial" panose="020B0604020202020204" pitchFamily="34" charset="0"/>
            </a:endParaRPr>
          </a:p>
        </p:txBody>
      </p:sp>
      <p:grpSp>
        <p:nvGrpSpPr>
          <p:cNvPr id="2" name="Group 18"/>
          <p:cNvGrpSpPr>
            <a:grpSpLocks/>
          </p:cNvGrpSpPr>
          <p:nvPr userDrawn="1"/>
        </p:nvGrpSpPr>
        <p:grpSpPr bwMode="auto">
          <a:xfrm>
            <a:off x="0" y="0"/>
            <a:ext cx="9144000" cy="546100"/>
            <a:chOff x="0" y="0"/>
            <a:chExt cx="5760" cy="344"/>
          </a:xfrm>
        </p:grpSpPr>
        <p:pic>
          <p:nvPicPr>
            <p:cNvPr id="1033" name="Picture 9" descr="mlit_top"/>
            <p:cNvPicPr>
              <a:picLocks noChangeAspect="1" noChangeArrowheads="1"/>
            </p:cNvPicPr>
            <p:nvPr userDrawn="1"/>
          </p:nvPicPr>
          <p:blipFill>
            <a:blip r:embed="rId14">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4"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6" descr="mlit_top"/>
              <p:cNvPicPr>
                <a:picLocks noChangeAspect="1" noChangeArrowheads="1"/>
              </p:cNvPicPr>
              <p:nvPr userDrawn="1"/>
            </p:nvPicPr>
            <p:blipFill>
              <a:blip r:embed="rId16">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0" descr="mlit_top"/>
              <p:cNvPicPr>
                <a:picLocks noChangeAspect="1" noChangeArrowheads="1"/>
              </p:cNvPicPr>
              <p:nvPr userDrawn="1"/>
            </p:nvPicPr>
            <p:blipFill>
              <a:blip r:embed="rId16">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1" name="Rectangle 2"/>
          <p:cNvSpPr>
            <a:spLocks noGrp="1" noChangeArrowheads="1"/>
          </p:cNvSpPr>
          <p:nvPr>
            <p:ph type="title"/>
          </p:nvPr>
        </p:nvSpPr>
        <p:spPr bwMode="auto">
          <a:xfrm>
            <a:off x="1" y="0"/>
            <a:ext cx="702065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4" name="オブジェクト 7"/>
          <p:cNvPicPr>
            <a:picLocks noChangeArrowheads="1"/>
          </p:cNvPicPr>
          <p:nvPr userDrawn="1"/>
        </p:nvPicPr>
        <p:blipFill>
          <a:blip r:embed="rId17">
            <a:extLst>
              <a:ext uri="{28A0092B-C50C-407E-A947-70E740481C1C}">
                <a14:useLocalDpi xmlns:a14="http://schemas.microsoft.com/office/drawing/2010/main" val="0"/>
              </a:ext>
            </a:extLst>
          </a:blip>
          <a:srcRect t="-1135" r="67487" b="-17436"/>
          <a:stretch>
            <a:fillRect/>
          </a:stretch>
        </p:blipFill>
        <p:spPr bwMode="auto">
          <a:xfrm>
            <a:off x="7966425" y="23813"/>
            <a:ext cx="11620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2591687"/>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hf sldNum="0" hdr="0" ftr="0" dt="0"/>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646819" y="2996952"/>
            <a:ext cx="8496300" cy="1584325"/>
          </a:xfrm>
        </p:spPr>
        <p:txBody>
          <a:bodyPr/>
          <a:lstStyle/>
          <a:p>
            <a:pPr algn="ctr" eaLnBrk="1" hangingPunct="1"/>
            <a:r>
              <a:rPr lang="en-GB" altLang="en-US" sz="3600" dirty="0">
                <a:solidFill>
                  <a:srgbClr val="FFFF00"/>
                </a:solidFill>
              </a:rPr>
              <a:t>The need for an RDE GTR</a:t>
            </a:r>
            <a:br>
              <a:rPr lang="en-GB" altLang="en-US" sz="3600" dirty="0">
                <a:solidFill>
                  <a:srgbClr val="FFFF00"/>
                </a:solidFill>
              </a:rPr>
            </a:br>
            <a:br>
              <a:rPr lang="en-GB" altLang="en-US" sz="3600" dirty="0">
                <a:solidFill>
                  <a:srgbClr val="FFFF00"/>
                </a:solidFill>
              </a:rPr>
            </a:br>
            <a:r>
              <a:rPr lang="en-GB" altLang="en-US" sz="1800" dirty="0">
                <a:solidFill>
                  <a:srgbClr val="FFFF00"/>
                </a:solidFill>
              </a:rPr>
              <a:t>June 2018</a:t>
            </a:r>
            <a:br>
              <a:rPr lang="en-GB" altLang="en-US" sz="1800" dirty="0">
                <a:solidFill>
                  <a:srgbClr val="FFFF00"/>
                </a:solidFill>
              </a:rPr>
            </a:br>
            <a:br>
              <a:rPr lang="en-GB" altLang="en-US" sz="1800" dirty="0">
                <a:solidFill>
                  <a:srgbClr val="FFFF00"/>
                </a:solidFill>
              </a:rPr>
            </a:br>
            <a:br>
              <a:rPr lang="en-GB" altLang="en-US" sz="1800" dirty="0">
                <a:solidFill>
                  <a:srgbClr val="FFFF00"/>
                </a:solidFill>
              </a:rPr>
            </a:br>
            <a:r>
              <a:rPr lang="en-GB" altLang="en-US" sz="1800" dirty="0">
                <a:solidFill>
                  <a:srgbClr val="FFFF00"/>
                </a:solidFill>
              </a:rPr>
              <a:t>From the sponsors:</a:t>
            </a:r>
            <a:br>
              <a:rPr lang="en-GB" altLang="en-US" sz="1800" dirty="0">
                <a:solidFill>
                  <a:srgbClr val="FFFF00"/>
                </a:solidFill>
              </a:rPr>
            </a:br>
            <a:r>
              <a:rPr lang="en-GB" altLang="en-US" sz="1800" dirty="0">
                <a:solidFill>
                  <a:srgbClr val="FFFF00"/>
                </a:solidFill>
              </a:rPr>
              <a:t>European Union</a:t>
            </a:r>
            <a:br>
              <a:rPr lang="en-GB" altLang="en-US" sz="1800" dirty="0">
                <a:solidFill>
                  <a:srgbClr val="FFFF00"/>
                </a:solidFill>
              </a:rPr>
            </a:br>
            <a:r>
              <a:rPr lang="en-GB" altLang="en-US" sz="1800" dirty="0">
                <a:solidFill>
                  <a:srgbClr val="FFFF00"/>
                </a:solidFill>
              </a:rPr>
              <a:t>Japan</a:t>
            </a:r>
            <a:br>
              <a:rPr lang="en-GB" altLang="en-US" sz="1800" dirty="0">
                <a:solidFill>
                  <a:srgbClr val="FFFF00"/>
                </a:solidFill>
              </a:rPr>
            </a:br>
            <a:r>
              <a:rPr lang="en-GB" altLang="en-US" sz="1800" dirty="0">
                <a:solidFill>
                  <a:srgbClr val="FFFF00"/>
                </a:solidFill>
              </a:rPr>
              <a:t>Korea</a:t>
            </a:r>
            <a:endParaRPr lang="en-GB" altLang="en-US" sz="3600" dirty="0">
              <a:solidFill>
                <a:srgbClr val="FFFF00"/>
              </a:solidFill>
            </a:endParaRPr>
          </a:p>
        </p:txBody>
      </p:sp>
      <p:sp>
        <p:nvSpPr>
          <p:cNvPr id="3075" name="Rectangle 6"/>
          <p:cNvSpPr>
            <a:spLocks noGrp="1" noChangeArrowheads="1"/>
          </p:cNvSpPr>
          <p:nvPr>
            <p:ph type="subTitle" idx="1"/>
          </p:nvPr>
        </p:nvSpPr>
        <p:spPr>
          <a:xfrm>
            <a:off x="395536" y="4365104"/>
            <a:ext cx="8532812" cy="1728787"/>
          </a:xfrm>
        </p:spPr>
        <p:txBody>
          <a:bodyPr/>
          <a:lstStyle/>
          <a:p>
            <a:pPr algn="ctr" eaLnBrk="1" hangingPunct="1"/>
            <a:r>
              <a:rPr lang="it-IT" altLang="en-US" sz="1800" dirty="0"/>
              <a:t> </a:t>
            </a:r>
          </a:p>
          <a:p>
            <a:pPr algn="ctr" eaLnBrk="1" hangingPunct="1"/>
            <a:endParaRPr lang="en-GB" altLang="en-US" sz="1800" dirty="0"/>
          </a:p>
        </p:txBody>
      </p:sp>
      <p:sp>
        <p:nvSpPr>
          <p:cNvPr id="4" name="Textfeld 12">
            <a:extLst>
              <a:ext uri="{FF2B5EF4-FFF2-40B4-BE49-F238E27FC236}">
                <a16:creationId xmlns:a16="http://schemas.microsoft.com/office/drawing/2014/main" id="{188E575B-FC4E-4DEE-BD0E-E5D71F462A02}"/>
              </a:ext>
            </a:extLst>
          </p:cNvPr>
          <p:cNvSpPr txBox="1">
            <a:spLocks noChangeArrowheads="1"/>
          </p:cNvSpPr>
          <p:nvPr/>
        </p:nvSpPr>
        <p:spPr bwMode="auto">
          <a:xfrm>
            <a:off x="5386025" y="-15754"/>
            <a:ext cx="3757975" cy="120032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lgn="r" fontAlgn="auto">
              <a:spcBef>
                <a:spcPts val="0"/>
              </a:spcBef>
              <a:spcAft>
                <a:spcPts val="0"/>
              </a:spcAft>
            </a:pPr>
            <a:r>
              <a:rPr lang="en-US" dirty="0">
                <a:solidFill>
                  <a:prstClr val="black"/>
                </a:solidFill>
                <a:latin typeface="Arial" panose="020B0604020202020204" pitchFamily="34" charset="0"/>
                <a:cs typeface="Arial" panose="020B0604020202020204" pitchFamily="34" charset="0"/>
              </a:rPr>
              <a:t>Informal document </a:t>
            </a:r>
            <a:r>
              <a:rPr kumimoji="0" lang="en-US" dirty="0">
                <a:solidFill>
                  <a:prstClr val="black"/>
                </a:solidFill>
                <a:latin typeface="Arial" panose="020B0604020202020204" pitchFamily="34" charset="0"/>
                <a:cs typeface="Arial" panose="020B0604020202020204" pitchFamily="34" charset="0"/>
              </a:rPr>
              <a:t>GRPE-77-30</a:t>
            </a:r>
            <a:endParaRPr kumimoji="0" lang="de-DE" dirty="0">
              <a:solidFill>
                <a:prstClr val="black"/>
              </a:solidFill>
              <a:latin typeface="Arial" panose="020B0604020202020204" pitchFamily="34" charset="0"/>
              <a:cs typeface="Arial" panose="020B0604020202020204" pitchFamily="34" charset="0"/>
            </a:endParaRPr>
          </a:p>
          <a:p>
            <a:pPr lvl="0" algn="r" fontAlgn="auto">
              <a:spcBef>
                <a:spcPts val="0"/>
              </a:spcBef>
              <a:spcAft>
                <a:spcPts val="0"/>
              </a:spcAft>
            </a:pPr>
            <a:r>
              <a:rPr kumimoji="0" lang="en-US" dirty="0">
                <a:solidFill>
                  <a:prstClr val="black"/>
                </a:solidFill>
                <a:latin typeface="Arial" panose="020B0604020202020204" pitchFamily="34" charset="0"/>
                <a:cs typeface="Arial" panose="020B0604020202020204" pitchFamily="34" charset="0"/>
              </a:rPr>
              <a:t>77th GRPE, 6-8 June 2018</a:t>
            </a:r>
          </a:p>
          <a:p>
            <a:pPr lvl="0" algn="r" fontAlgn="auto">
              <a:spcBef>
                <a:spcPts val="0"/>
              </a:spcBef>
              <a:spcAft>
                <a:spcPts val="0"/>
              </a:spcAft>
            </a:pPr>
            <a:r>
              <a:rPr kumimoji="0" lang="en-US" dirty="0">
                <a:solidFill>
                  <a:prstClr val="black"/>
                </a:solidFill>
                <a:latin typeface="Arial" panose="020B0604020202020204" pitchFamily="34" charset="0"/>
                <a:cs typeface="Arial" panose="020B0604020202020204" pitchFamily="34" charset="0"/>
              </a:rPr>
              <a:t>Agenda </a:t>
            </a:r>
            <a:r>
              <a:rPr kumimoji="0" lang="en-US">
                <a:solidFill>
                  <a:prstClr val="black"/>
                </a:solidFill>
                <a:latin typeface="Arial" panose="020B0604020202020204" pitchFamily="34" charset="0"/>
                <a:cs typeface="Arial" panose="020B0604020202020204" pitchFamily="34" charset="0"/>
              </a:rPr>
              <a:t>item 3(c)</a:t>
            </a:r>
            <a:endParaRPr kumimoji="0" lang="de-DE" dirty="0">
              <a:solidFill>
                <a:prstClr val="black"/>
              </a:solidFill>
              <a:latin typeface="Arial" panose="020B0604020202020204" pitchFamily="34" charset="0"/>
              <a:cs typeface="Arial" panose="020B0604020202020204" pitchFamily="34" charset="0"/>
            </a:endParaRPr>
          </a:p>
          <a:p>
            <a:pPr algn="r"/>
            <a:endParaRPr lang="de-DE"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2170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a:t>Roles</a:t>
            </a:r>
            <a:r>
              <a:rPr lang="it-IT" dirty="0"/>
              <a:t>:</a:t>
            </a:r>
            <a:endParaRPr lang="en-GB" dirty="0"/>
          </a:p>
        </p:txBody>
      </p:sp>
      <p:sp>
        <p:nvSpPr>
          <p:cNvPr id="3" name="Content Placeholder 2"/>
          <p:cNvSpPr>
            <a:spLocks noGrp="1"/>
          </p:cNvSpPr>
          <p:nvPr>
            <p:ph idx="1"/>
          </p:nvPr>
        </p:nvSpPr>
        <p:spPr/>
        <p:txBody>
          <a:bodyPr/>
          <a:lstStyle/>
          <a:p>
            <a:r>
              <a:rPr lang="it-IT" dirty="0"/>
              <a:t>Chair: </a:t>
            </a:r>
            <a:r>
              <a:rPr lang="it-IT" dirty="0" err="1"/>
              <a:t>European</a:t>
            </a:r>
            <a:r>
              <a:rPr lang="it-IT" dirty="0"/>
              <a:t> Union</a:t>
            </a:r>
          </a:p>
          <a:p>
            <a:r>
              <a:rPr lang="it-IT" dirty="0"/>
              <a:t>Vice-</a:t>
            </a:r>
            <a:r>
              <a:rPr lang="it-IT" dirty="0" err="1"/>
              <a:t>chairs</a:t>
            </a:r>
            <a:r>
              <a:rPr lang="it-IT" dirty="0"/>
              <a:t>: Japan and Korea</a:t>
            </a:r>
          </a:p>
          <a:p>
            <a:r>
              <a:rPr lang="it-IT" dirty="0" err="1"/>
              <a:t>Secretary</a:t>
            </a:r>
            <a:r>
              <a:rPr lang="it-IT" dirty="0"/>
              <a:t>: ???</a:t>
            </a:r>
          </a:p>
          <a:p>
            <a:r>
              <a:rPr lang="it-IT" dirty="0"/>
              <a:t>And all of you….</a:t>
            </a:r>
          </a:p>
          <a:p>
            <a:endParaRPr lang="it-IT" dirty="0"/>
          </a:p>
          <a:p>
            <a:r>
              <a:rPr lang="it-IT" dirty="0"/>
              <a:t>Interested parties should contact:</a:t>
            </a:r>
          </a:p>
          <a:p>
            <a:r>
              <a:rPr lang="en-GB" dirty="0"/>
              <a:t>EC-RDE@ec.europa.eu</a:t>
            </a:r>
          </a:p>
        </p:txBody>
      </p:sp>
    </p:spTree>
    <p:extLst>
      <p:ext uri="{BB962C8B-B14F-4D97-AF65-F5344CB8AC3E}">
        <p14:creationId xmlns:p14="http://schemas.microsoft.com/office/powerpoint/2010/main" val="1548828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95288" y="3068638"/>
            <a:ext cx="8229600" cy="936625"/>
          </a:xfrm>
        </p:spPr>
        <p:txBody>
          <a:bodyPr/>
          <a:lstStyle/>
          <a:p>
            <a:pPr algn="ctr"/>
            <a:r>
              <a:rPr lang="en-GB" altLang="en-US" sz="3600" dirty="0"/>
              <a:t>Thank you for your attention!</a:t>
            </a:r>
            <a:br>
              <a:rPr lang="en-GB" altLang="en-US" sz="3600" dirty="0"/>
            </a:br>
            <a:br>
              <a:rPr lang="en-GB" altLang="en-US" sz="3600" dirty="0"/>
            </a:br>
            <a:r>
              <a:rPr lang="en-GB" altLang="en-US" sz="3200" b="0" dirty="0"/>
              <a:t>From the sponsors:</a:t>
            </a:r>
            <a:br>
              <a:rPr lang="en-GB" altLang="en-US" sz="3200" b="0" dirty="0"/>
            </a:br>
            <a:r>
              <a:rPr lang="en-GB" altLang="en-US" sz="3200" b="0" dirty="0"/>
              <a:t>European Union</a:t>
            </a:r>
            <a:br>
              <a:rPr lang="en-GB" altLang="en-US" sz="3200" b="0" dirty="0"/>
            </a:br>
            <a:r>
              <a:rPr lang="en-GB" altLang="en-US" sz="3200" b="0" dirty="0"/>
              <a:t>Japan</a:t>
            </a:r>
            <a:br>
              <a:rPr lang="en-GB" altLang="en-US" sz="3200" b="0" dirty="0"/>
            </a:br>
            <a:r>
              <a:rPr lang="en-GB" altLang="en-US" sz="3200" b="0" dirty="0"/>
              <a:t>Korea</a:t>
            </a:r>
            <a:r>
              <a:rPr lang="en-GB" altLang="en-US" sz="2400" b="0" dirty="0"/>
              <a:t> </a:t>
            </a:r>
            <a:br>
              <a:rPr lang="en-GB" altLang="en-US" sz="2400" b="0" dirty="0"/>
            </a:br>
            <a:br>
              <a:rPr lang="en-GB" altLang="en-US" sz="2400" b="0" dirty="0"/>
            </a:br>
            <a:br>
              <a:rPr lang="en-GB" altLang="en-US" sz="2400" b="0" dirty="0"/>
            </a:br>
            <a:r>
              <a:rPr lang="en-GB" altLang="en-US" sz="2400" b="0" dirty="0"/>
              <a:t>contact:</a:t>
            </a:r>
            <a:br>
              <a:rPr lang="en-GB" altLang="en-US" sz="2400" b="0" dirty="0"/>
            </a:br>
            <a:r>
              <a:rPr lang="en-GB" altLang="en-US" sz="2400" b="0" dirty="0"/>
              <a:t>EC-RDE@ec.europa.eu </a:t>
            </a:r>
            <a:endParaRPr lang="en-GB" altLang="en-US" sz="2800" b="0" dirty="0"/>
          </a:p>
        </p:txBody>
      </p:sp>
    </p:spTree>
    <p:extLst>
      <p:ext uri="{BB962C8B-B14F-4D97-AF65-F5344CB8AC3E}">
        <p14:creationId xmlns:p14="http://schemas.microsoft.com/office/powerpoint/2010/main" val="2494785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necessity of RDE</a:t>
            </a:r>
          </a:p>
        </p:txBody>
      </p:sp>
      <p:sp>
        <p:nvSpPr>
          <p:cNvPr id="3" name="Content Placeholder 2"/>
          <p:cNvSpPr>
            <a:spLocks noGrp="1"/>
          </p:cNvSpPr>
          <p:nvPr>
            <p:ph idx="1"/>
          </p:nvPr>
        </p:nvSpPr>
        <p:spPr/>
        <p:txBody>
          <a:bodyPr/>
          <a:lstStyle/>
          <a:p>
            <a:r>
              <a:rPr lang="it-IT" dirty="0"/>
              <a:t>Real </a:t>
            </a:r>
            <a:r>
              <a:rPr lang="it-IT" dirty="0" err="1"/>
              <a:t>Driving</a:t>
            </a:r>
            <a:r>
              <a:rPr lang="it-IT" dirty="0"/>
              <a:t> </a:t>
            </a:r>
            <a:r>
              <a:rPr lang="it-IT" dirty="0" err="1"/>
              <a:t>Emissions</a:t>
            </a:r>
            <a:r>
              <a:rPr lang="it-IT" dirty="0"/>
              <a:t> (RDE) </a:t>
            </a:r>
            <a:r>
              <a:rPr lang="it-IT" dirty="0" err="1"/>
              <a:t>methodology</a:t>
            </a:r>
            <a:r>
              <a:rPr lang="it-IT" dirty="0"/>
              <a:t> </a:t>
            </a:r>
            <a:r>
              <a:rPr lang="it-IT" dirty="0" err="1"/>
              <a:t>has</a:t>
            </a:r>
            <a:r>
              <a:rPr lang="it-IT" dirty="0"/>
              <a:t> </a:t>
            </a:r>
            <a:r>
              <a:rPr lang="it-IT" dirty="0" err="1"/>
              <a:t>been</a:t>
            </a:r>
            <a:r>
              <a:rPr lang="it-IT" dirty="0"/>
              <a:t> </a:t>
            </a:r>
            <a:r>
              <a:rPr lang="it-IT" dirty="0" err="1"/>
              <a:t>proven</a:t>
            </a:r>
            <a:r>
              <a:rPr lang="it-IT" dirty="0"/>
              <a:t> to be an </a:t>
            </a:r>
            <a:r>
              <a:rPr lang="it-IT" dirty="0" err="1"/>
              <a:t>excellent</a:t>
            </a:r>
            <a:r>
              <a:rPr lang="it-IT" dirty="0"/>
              <a:t> way to </a:t>
            </a:r>
            <a:r>
              <a:rPr lang="it-IT" dirty="0" err="1"/>
              <a:t>ensure</a:t>
            </a:r>
            <a:r>
              <a:rPr lang="it-IT" dirty="0"/>
              <a:t> </a:t>
            </a:r>
            <a:r>
              <a:rPr lang="it-IT" dirty="0" err="1"/>
              <a:t>low</a:t>
            </a:r>
            <a:r>
              <a:rPr lang="it-IT" dirty="0"/>
              <a:t> </a:t>
            </a:r>
            <a:r>
              <a:rPr lang="it-IT" dirty="0" err="1"/>
              <a:t>emissions</a:t>
            </a:r>
            <a:r>
              <a:rPr lang="it-IT" dirty="0"/>
              <a:t> in </a:t>
            </a:r>
            <a:r>
              <a:rPr lang="it-IT" dirty="0" err="1"/>
              <a:t>real</a:t>
            </a:r>
            <a:r>
              <a:rPr lang="it-IT" dirty="0"/>
              <a:t> world </a:t>
            </a:r>
            <a:r>
              <a:rPr lang="it-IT" dirty="0" err="1"/>
              <a:t>conditions</a:t>
            </a:r>
            <a:r>
              <a:rPr lang="it-IT" dirty="0"/>
              <a:t> </a:t>
            </a:r>
          </a:p>
          <a:p>
            <a:r>
              <a:rPr lang="it-IT" dirty="0" err="1"/>
              <a:t>Emissions</a:t>
            </a:r>
            <a:r>
              <a:rPr lang="it-IT" dirty="0"/>
              <a:t> </a:t>
            </a:r>
            <a:r>
              <a:rPr lang="it-IT" dirty="0" err="1"/>
              <a:t>should</a:t>
            </a:r>
            <a:r>
              <a:rPr lang="it-IT" dirty="0"/>
              <a:t> be </a:t>
            </a:r>
            <a:r>
              <a:rPr lang="it-IT" dirty="0" err="1"/>
              <a:t>kept</a:t>
            </a:r>
            <a:r>
              <a:rPr lang="it-IT" dirty="0"/>
              <a:t> </a:t>
            </a:r>
            <a:r>
              <a:rPr lang="it-IT" dirty="0" err="1"/>
              <a:t>below</a:t>
            </a:r>
            <a:r>
              <a:rPr lang="it-IT" dirty="0"/>
              <a:t> the </a:t>
            </a:r>
            <a:r>
              <a:rPr lang="it-IT" dirty="0" err="1"/>
              <a:t>emission</a:t>
            </a:r>
            <a:r>
              <a:rPr lang="it-IT" dirty="0"/>
              <a:t> </a:t>
            </a:r>
            <a:r>
              <a:rPr lang="it-IT" dirty="0" err="1"/>
              <a:t>levels</a:t>
            </a:r>
            <a:r>
              <a:rPr lang="it-IT" dirty="0"/>
              <a:t> </a:t>
            </a:r>
            <a:r>
              <a:rPr lang="it-IT" dirty="0" err="1"/>
              <a:t>not</a:t>
            </a:r>
            <a:r>
              <a:rPr lang="it-IT" dirty="0"/>
              <a:t> </a:t>
            </a:r>
            <a:r>
              <a:rPr lang="it-IT" dirty="0" err="1"/>
              <a:t>only</a:t>
            </a:r>
            <a:r>
              <a:rPr lang="it-IT" dirty="0"/>
              <a:t> in the </a:t>
            </a:r>
            <a:r>
              <a:rPr lang="it-IT" dirty="0" err="1"/>
              <a:t>laboratory</a:t>
            </a:r>
            <a:r>
              <a:rPr lang="it-IT" dirty="0"/>
              <a:t> </a:t>
            </a:r>
            <a:r>
              <a:rPr lang="it-IT" dirty="0" err="1"/>
              <a:t>but</a:t>
            </a:r>
            <a:r>
              <a:rPr lang="it-IT" dirty="0"/>
              <a:t> in </a:t>
            </a:r>
            <a:r>
              <a:rPr lang="it-IT" dirty="0" err="1"/>
              <a:t>normal</a:t>
            </a:r>
            <a:r>
              <a:rPr lang="it-IT" dirty="0"/>
              <a:t> </a:t>
            </a:r>
            <a:r>
              <a:rPr lang="it-IT" dirty="0" err="1"/>
              <a:t>conditions</a:t>
            </a:r>
            <a:r>
              <a:rPr lang="it-IT" dirty="0"/>
              <a:t> of use </a:t>
            </a:r>
            <a:r>
              <a:rPr lang="it-IT" dirty="0" err="1"/>
              <a:t>as</a:t>
            </a:r>
            <a:r>
              <a:rPr lang="it-IT" dirty="0"/>
              <a:t> </a:t>
            </a:r>
            <a:r>
              <a:rPr lang="it-IT" dirty="0" err="1"/>
              <a:t>well</a:t>
            </a:r>
            <a:endParaRPr lang="it-IT" dirty="0"/>
          </a:p>
          <a:p>
            <a:r>
              <a:rPr lang="it-IT" dirty="0" err="1"/>
              <a:t>It</a:t>
            </a:r>
            <a:r>
              <a:rPr lang="it-IT" dirty="0"/>
              <a:t> </a:t>
            </a:r>
            <a:r>
              <a:rPr lang="it-IT" dirty="0" err="1"/>
              <a:t>maks</a:t>
            </a:r>
            <a:r>
              <a:rPr lang="it-IT" dirty="0"/>
              <a:t> the use of state of the art </a:t>
            </a:r>
            <a:r>
              <a:rPr lang="it-IT" dirty="0" err="1"/>
              <a:t>technology</a:t>
            </a:r>
            <a:r>
              <a:rPr lang="it-IT" dirty="0"/>
              <a:t> to abate </a:t>
            </a:r>
            <a:r>
              <a:rPr lang="it-IT" dirty="0" err="1"/>
              <a:t>emissions</a:t>
            </a:r>
            <a:r>
              <a:rPr lang="it-IT" dirty="0"/>
              <a:t> </a:t>
            </a:r>
            <a:r>
              <a:rPr lang="it-IT" dirty="0" err="1"/>
              <a:t>indespensable</a:t>
            </a:r>
            <a:endParaRPr lang="en-GB" dirty="0"/>
          </a:p>
        </p:txBody>
      </p:sp>
    </p:spTree>
    <p:extLst>
      <p:ext uri="{BB962C8B-B14F-4D97-AF65-F5344CB8AC3E}">
        <p14:creationId xmlns:p14="http://schemas.microsoft.com/office/powerpoint/2010/main" val="3484948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p:cNvSpPr txBox="1">
            <a:spLocks/>
          </p:cNvSpPr>
          <p:nvPr/>
        </p:nvSpPr>
        <p:spPr>
          <a:xfrm>
            <a:off x="49321" y="929051"/>
            <a:ext cx="8742254" cy="4696932"/>
          </a:xfrm>
          <a:prstGeom prst="rect">
            <a:avLst/>
          </a:prstGeom>
        </p:spPr>
        <p:txBody>
          <a:bodyPr/>
          <a:lstStyle>
            <a:lvl1pPr marL="342900" indent="-342900" algn="l" rtl="0" eaLnBrk="0" fontAlgn="base" hangingPunct="0">
              <a:lnSpc>
                <a:spcPts val="2400"/>
              </a:lnSpc>
              <a:spcBef>
                <a:spcPct val="0"/>
              </a:spcBef>
              <a:spcAft>
                <a:spcPct val="0"/>
              </a:spcAft>
              <a:buClr>
                <a:srgbClr val="37ACDE"/>
              </a:buClr>
              <a:buFont typeface="Verdana" pitchFamily="34" charset="0"/>
              <a:defRPr>
                <a:solidFill>
                  <a:srgbClr val="004494"/>
                </a:solidFill>
                <a:latin typeface="Verdana"/>
                <a:ea typeface="MS PGothic" pitchFamily="34" charset="-128"/>
                <a:cs typeface="ＭＳ Ｐゴシック" charset="0"/>
              </a:defRPr>
            </a:lvl1pPr>
            <a:lvl2pPr marL="228600" indent="-228600" algn="l" rtl="0" eaLnBrk="0" fontAlgn="base" hangingPunct="0">
              <a:lnSpc>
                <a:spcPts val="2400"/>
              </a:lnSpc>
              <a:spcBef>
                <a:spcPct val="0"/>
              </a:spcBef>
              <a:spcAft>
                <a:spcPct val="0"/>
              </a:spcAft>
              <a:buClr>
                <a:srgbClr val="37ACDE"/>
              </a:buClr>
              <a:buFont typeface="Courier New" panose="02070309020205020404" pitchFamily="49" charset="0"/>
              <a:buChar char="o"/>
              <a:defRPr>
                <a:solidFill>
                  <a:srgbClr val="004494"/>
                </a:solidFill>
                <a:latin typeface="Verdana"/>
                <a:ea typeface="MS PGothic" pitchFamily="34" charset="-128"/>
              </a:defRPr>
            </a:lvl2pPr>
            <a:lvl3pPr marL="457200" indent="-228600" algn="l" rtl="0" eaLnBrk="0" fontAlgn="base" hangingPunct="0">
              <a:lnSpc>
                <a:spcPts val="2400"/>
              </a:lnSpc>
              <a:spcBef>
                <a:spcPct val="0"/>
              </a:spcBef>
              <a:spcAft>
                <a:spcPct val="0"/>
              </a:spcAft>
              <a:buClr>
                <a:srgbClr val="37ACDE"/>
              </a:buClr>
              <a:buFont typeface="Arial" panose="020B0604020202020204" pitchFamily="34" charset="0"/>
              <a:buChar char="•"/>
              <a:defRPr sz="1600">
                <a:solidFill>
                  <a:srgbClr val="004494"/>
                </a:solidFill>
                <a:latin typeface="Verdana"/>
                <a:ea typeface="MS PGothic" pitchFamily="34" charset="-128"/>
              </a:defRPr>
            </a:lvl3pPr>
            <a:lvl4pPr marL="685800" indent="-228600" algn="l" rtl="0" eaLnBrk="0" fontAlgn="base" hangingPunct="0">
              <a:lnSpc>
                <a:spcPts val="2400"/>
              </a:lnSpc>
              <a:spcBef>
                <a:spcPct val="0"/>
              </a:spcBef>
              <a:spcAft>
                <a:spcPct val="0"/>
              </a:spcAft>
              <a:buClr>
                <a:srgbClr val="37ACDE"/>
              </a:buClr>
              <a:buFont typeface="Arial" charset="0"/>
              <a:buChar char="•"/>
              <a:defRPr sz="1600">
                <a:solidFill>
                  <a:srgbClr val="004494"/>
                </a:solidFill>
                <a:latin typeface="Verdana"/>
                <a:ea typeface="MS PGothic" pitchFamily="34" charset="-128"/>
              </a:defRPr>
            </a:lvl4pPr>
            <a:lvl5pPr marL="914400" indent="-228600" algn="l" rtl="0" eaLnBrk="0" fontAlgn="base" hangingPunct="0">
              <a:lnSpc>
                <a:spcPts val="2400"/>
              </a:lnSpc>
              <a:spcBef>
                <a:spcPct val="0"/>
              </a:spcBef>
              <a:spcAft>
                <a:spcPct val="0"/>
              </a:spcAft>
              <a:buClr>
                <a:srgbClr val="37ACDE"/>
              </a:buClr>
              <a:buFont typeface="Verdana" pitchFamily="34" charset="0"/>
              <a:buChar char="–"/>
              <a:defRPr sz="1600">
                <a:solidFill>
                  <a:srgbClr val="004494"/>
                </a:solidFill>
                <a:latin typeface="Verdana"/>
                <a:ea typeface="MS PGothic" pitchFamily="34" charset="-128"/>
              </a:defRPr>
            </a:lvl5pPr>
            <a:lvl6pPr marL="2514600" indent="-228600" algn="l" rtl="0" fontAlgn="base">
              <a:spcBef>
                <a:spcPct val="20000"/>
              </a:spcBef>
              <a:spcAft>
                <a:spcPct val="0"/>
              </a:spcAft>
              <a:buChar char="»"/>
              <a:defRPr sz="2000">
                <a:solidFill>
                  <a:schemeClr val="tx1"/>
                </a:solidFill>
                <a:latin typeface="Arial" charset="0"/>
                <a:ea typeface="+mn-ea"/>
              </a:defRPr>
            </a:lvl6pPr>
            <a:lvl7pPr marL="2971800" indent="-228600" algn="l" rtl="0" fontAlgn="base">
              <a:spcBef>
                <a:spcPct val="20000"/>
              </a:spcBef>
              <a:spcAft>
                <a:spcPct val="0"/>
              </a:spcAft>
              <a:buChar char="»"/>
              <a:defRPr sz="2000">
                <a:solidFill>
                  <a:schemeClr val="tx1"/>
                </a:solidFill>
                <a:latin typeface="Arial" charset="0"/>
                <a:ea typeface="+mn-ea"/>
              </a:defRPr>
            </a:lvl7pPr>
            <a:lvl8pPr marL="3429000" indent="-228600" algn="l" rtl="0" fontAlgn="base">
              <a:spcBef>
                <a:spcPct val="20000"/>
              </a:spcBef>
              <a:spcAft>
                <a:spcPct val="0"/>
              </a:spcAft>
              <a:buChar char="»"/>
              <a:defRPr sz="2000">
                <a:solidFill>
                  <a:schemeClr val="tx1"/>
                </a:solidFill>
                <a:latin typeface="Arial" charset="0"/>
                <a:ea typeface="+mn-ea"/>
              </a:defRPr>
            </a:lvl8pPr>
            <a:lvl9pPr marL="3886200" indent="-228600" algn="l" rtl="0" fontAlgn="base">
              <a:spcBef>
                <a:spcPct val="20000"/>
              </a:spcBef>
              <a:spcAft>
                <a:spcPct val="0"/>
              </a:spcAft>
              <a:buChar char="»"/>
              <a:defRPr sz="2000">
                <a:solidFill>
                  <a:schemeClr val="tx1"/>
                </a:solidFill>
                <a:latin typeface="Arial" charset="0"/>
                <a:ea typeface="+mn-ea"/>
              </a:defRPr>
            </a:lvl9pPr>
          </a:lstStyle>
          <a:p>
            <a:pPr marL="0" indent="0" eaLnBrk="1" hangingPunct="1">
              <a:lnSpc>
                <a:spcPct val="120000"/>
              </a:lnSpc>
              <a:buClr>
                <a:srgbClr val="004494"/>
              </a:buClr>
              <a:defRPr/>
            </a:pPr>
            <a:r>
              <a:rPr lang="en-US" sz="1800" dirty="0"/>
              <a:t>2011-2015:</a:t>
            </a:r>
            <a:r>
              <a:rPr lang="en-US" sz="1800" b="0" dirty="0"/>
              <a:t> </a:t>
            </a:r>
          </a:p>
          <a:p>
            <a:pPr marL="460375" indent="-233363" eaLnBrk="1" hangingPunct="1">
              <a:lnSpc>
                <a:spcPct val="120000"/>
              </a:lnSpc>
              <a:buClr>
                <a:srgbClr val="004494"/>
              </a:buClr>
              <a:buFont typeface="Arial" panose="020B0604020202020204" pitchFamily="34" charset="0"/>
              <a:buChar char="•"/>
              <a:tabLst>
                <a:tab pos="0" algn="l"/>
              </a:tabLst>
              <a:defRPr/>
            </a:pPr>
            <a:r>
              <a:rPr lang="en-US" sz="1800" b="0" dirty="0"/>
              <a:t>Kick-off: Working group on RDE </a:t>
            </a:r>
          </a:p>
          <a:p>
            <a:pPr marL="684213" indent="-222250" eaLnBrk="1" hangingPunct="1">
              <a:lnSpc>
                <a:spcPct val="120000"/>
              </a:lnSpc>
              <a:buClr>
                <a:srgbClr val="004494"/>
              </a:buClr>
              <a:buFont typeface="Arial" panose="020B0604020202020204" pitchFamily="34" charset="0"/>
              <a:buChar char="•"/>
              <a:tabLst>
                <a:tab pos="0" algn="l"/>
              </a:tabLst>
              <a:defRPr/>
            </a:pPr>
            <a:r>
              <a:rPr lang="en-US" sz="1600" b="0" dirty="0"/>
              <a:t>Complementary procedure for type approval and in-service conformity testing of LDVs</a:t>
            </a:r>
          </a:p>
          <a:p>
            <a:pPr marL="684213" lvl="1" indent="-222250" eaLnBrk="1" hangingPunct="1">
              <a:lnSpc>
                <a:spcPct val="120000"/>
              </a:lnSpc>
              <a:buClr>
                <a:srgbClr val="004494"/>
              </a:buClr>
              <a:buFont typeface="Arial" panose="020B0604020202020204" pitchFamily="34" charset="0"/>
              <a:buChar char="•"/>
              <a:tabLst>
                <a:tab pos="0" algn="l"/>
              </a:tabLst>
              <a:defRPr/>
            </a:pPr>
            <a:r>
              <a:rPr lang="en-US" sz="1600" b="0" dirty="0"/>
              <a:t>Covering a wide range of normal operating conditions; limiting defeat strategies</a:t>
            </a:r>
          </a:p>
          <a:p>
            <a:pPr marL="461963" indent="-231775">
              <a:lnSpc>
                <a:spcPct val="120000"/>
              </a:lnSpc>
              <a:buClr>
                <a:srgbClr val="004494"/>
              </a:buClr>
              <a:buFont typeface="Arial" panose="020B0604020202020204" pitchFamily="34" charset="0"/>
              <a:buChar char="•"/>
            </a:pPr>
            <a:r>
              <a:rPr lang="en-GB" sz="1800" dirty="0"/>
              <a:t>Evaluation of candidate procedures by EU stakeholders (JRC report)</a:t>
            </a:r>
          </a:p>
          <a:p>
            <a:pPr marL="461963" indent="-231775">
              <a:lnSpc>
                <a:spcPct val="120000"/>
              </a:lnSpc>
              <a:buClr>
                <a:srgbClr val="004494"/>
              </a:buClr>
              <a:buFont typeface="Arial" panose="020B0604020202020204" pitchFamily="34" charset="0"/>
              <a:buChar char="•"/>
            </a:pPr>
            <a:r>
              <a:rPr lang="en-GB" sz="1800" dirty="0"/>
              <a:t>Development of a PEMS testing protocol;</a:t>
            </a:r>
          </a:p>
          <a:p>
            <a:pPr marL="461963" indent="-231775">
              <a:lnSpc>
                <a:spcPct val="120000"/>
              </a:lnSpc>
              <a:buClr>
                <a:srgbClr val="004494"/>
              </a:buClr>
              <a:buFont typeface="Arial" panose="020B0604020202020204" pitchFamily="34" charset="0"/>
              <a:buChar char="•"/>
            </a:pPr>
            <a:r>
              <a:rPr lang="en-GB" sz="1800" dirty="0"/>
              <a:t>Pilot program to assess the feasibility of PN-PEMS</a:t>
            </a:r>
          </a:p>
          <a:p>
            <a:pPr marL="461963" indent="-231775">
              <a:lnSpc>
                <a:spcPct val="120000"/>
              </a:lnSpc>
              <a:buClr>
                <a:srgbClr val="004494"/>
              </a:buClr>
              <a:buFont typeface="Arial" panose="020B0604020202020204" pitchFamily="34" charset="0"/>
              <a:buChar char="•"/>
            </a:pPr>
            <a:endParaRPr lang="en-US" sz="1800" dirty="0"/>
          </a:p>
          <a:p>
            <a:pPr marL="0" indent="0" eaLnBrk="1" hangingPunct="1">
              <a:lnSpc>
                <a:spcPct val="120000"/>
              </a:lnSpc>
              <a:buClr>
                <a:srgbClr val="004494"/>
              </a:buClr>
              <a:defRPr/>
            </a:pPr>
            <a:r>
              <a:rPr lang="en-US" sz="1800" dirty="0"/>
              <a:t>2016:</a:t>
            </a:r>
            <a:r>
              <a:rPr lang="en-US" sz="1800" b="0" dirty="0"/>
              <a:t> </a:t>
            </a:r>
          </a:p>
          <a:p>
            <a:pPr marL="461963" indent="-231775" eaLnBrk="1" hangingPunct="1">
              <a:lnSpc>
                <a:spcPct val="120000"/>
              </a:lnSpc>
              <a:buClr>
                <a:srgbClr val="004494"/>
              </a:buClr>
              <a:buFont typeface="Arial" panose="020B0604020202020204" pitchFamily="34" charset="0"/>
              <a:buChar char="•"/>
              <a:defRPr/>
            </a:pPr>
            <a:r>
              <a:rPr lang="en-US" sz="1800" b="0" dirty="0"/>
              <a:t>Development of RDE Regulations 2016/427 and 2016/646 as first on-road test </a:t>
            </a:r>
            <a:r>
              <a:rPr lang="en-US" sz="1800" dirty="0"/>
              <a:t>procedure worldwide </a:t>
            </a:r>
            <a:endParaRPr lang="en-US" sz="1800" b="0" dirty="0"/>
          </a:p>
          <a:p>
            <a:pPr marL="684213" lvl="1" indent="-222250" eaLnBrk="1" hangingPunct="1">
              <a:lnSpc>
                <a:spcPct val="120000"/>
              </a:lnSpc>
              <a:buClr>
                <a:srgbClr val="004494"/>
              </a:buClr>
              <a:buFont typeface="Arial" panose="020B0604020202020204" pitchFamily="34" charset="0"/>
              <a:buChar char="•"/>
              <a:defRPr/>
            </a:pPr>
            <a:r>
              <a:rPr lang="en-US" sz="1600" b="0" dirty="0"/>
              <a:t>NOx Conformity factor 2.1 – applicable from Sept. 2017/2019 (new types/all new vehicles)</a:t>
            </a:r>
          </a:p>
          <a:p>
            <a:pPr marL="684213" lvl="1" indent="-222250" eaLnBrk="1" hangingPunct="1">
              <a:lnSpc>
                <a:spcPct val="120000"/>
              </a:lnSpc>
              <a:buClr>
                <a:srgbClr val="004494"/>
              </a:buClr>
              <a:buFont typeface="Arial" panose="020B0604020202020204" pitchFamily="34" charset="0"/>
              <a:buChar char="•"/>
              <a:defRPr/>
            </a:pPr>
            <a:r>
              <a:rPr lang="en-US" sz="1600" b="0" dirty="0"/>
              <a:t>NOx Conformity factor 1.5 – applicable from Jan. 2020/2021(new types/all new vehicles)</a:t>
            </a:r>
          </a:p>
          <a:p>
            <a:pPr marL="684213" lvl="1" indent="-222250" eaLnBrk="1" hangingPunct="1">
              <a:lnSpc>
                <a:spcPct val="120000"/>
              </a:lnSpc>
              <a:buClr>
                <a:srgbClr val="004494"/>
              </a:buClr>
              <a:buFont typeface="Arial" panose="020B0604020202020204" pitchFamily="34" charset="0"/>
              <a:buChar char="•"/>
              <a:defRPr/>
            </a:pPr>
            <a:r>
              <a:rPr lang="en-US" sz="1600" b="0" dirty="0"/>
              <a:t>Compliance during urban driving and the entire RDE trip</a:t>
            </a:r>
          </a:p>
          <a:p>
            <a:pPr marL="461963" indent="-231775" eaLnBrk="1" hangingPunct="1">
              <a:lnSpc>
                <a:spcPct val="120000"/>
              </a:lnSpc>
              <a:buClr>
                <a:srgbClr val="004494"/>
              </a:buClr>
              <a:buFont typeface="Arial" panose="020B0604020202020204" pitchFamily="34" charset="0"/>
              <a:buChar char="•"/>
              <a:defRPr/>
            </a:pPr>
            <a:endParaRPr lang="en-US" sz="1800" b="0" dirty="0"/>
          </a:p>
          <a:p>
            <a:pPr marL="285750" indent="-285750" eaLnBrk="1" hangingPunct="1">
              <a:lnSpc>
                <a:spcPct val="120000"/>
              </a:lnSpc>
              <a:buClr>
                <a:srgbClr val="004494"/>
              </a:buClr>
              <a:buFont typeface="Arial" panose="020B0604020202020204" pitchFamily="34" charset="0"/>
              <a:buChar char="•"/>
              <a:defRPr/>
            </a:pPr>
            <a:endParaRPr lang="en-US" sz="1800" b="0" dirty="0"/>
          </a:p>
          <a:p>
            <a:pPr marL="227012" lvl="1" indent="0" eaLnBrk="1" hangingPunct="1">
              <a:lnSpc>
                <a:spcPct val="120000"/>
              </a:lnSpc>
              <a:buClr>
                <a:srgbClr val="004494"/>
              </a:buClr>
              <a:buNone/>
              <a:defRPr/>
            </a:pPr>
            <a:endParaRPr lang="en-US" sz="1800" b="0" dirty="0"/>
          </a:p>
          <a:p>
            <a:pPr marL="227012" indent="0" eaLnBrk="1" hangingPunct="1">
              <a:lnSpc>
                <a:spcPct val="120000"/>
              </a:lnSpc>
              <a:buClr>
                <a:srgbClr val="004494"/>
              </a:buClr>
              <a:defRPr/>
            </a:pPr>
            <a:endParaRPr lang="en-US" sz="1800" b="0" dirty="0"/>
          </a:p>
          <a:p>
            <a:pPr marL="227012" indent="0" eaLnBrk="1" hangingPunct="1">
              <a:lnSpc>
                <a:spcPct val="120000"/>
              </a:lnSpc>
              <a:buClr>
                <a:srgbClr val="004494"/>
              </a:buClr>
              <a:defRPr/>
            </a:pPr>
            <a:endParaRPr lang="en-US" sz="1800" b="0" dirty="0"/>
          </a:p>
          <a:p>
            <a:pPr marL="287338" lvl="1" indent="0" eaLnBrk="1" hangingPunct="1">
              <a:lnSpc>
                <a:spcPct val="120000"/>
              </a:lnSpc>
              <a:buClr>
                <a:srgbClr val="004494"/>
              </a:buClr>
              <a:buNone/>
              <a:defRPr/>
            </a:pPr>
            <a:endParaRPr lang="en-US" sz="1800" b="0" dirty="0"/>
          </a:p>
          <a:p>
            <a:pPr marL="800100" lvl="1" indent="0" eaLnBrk="1" hangingPunct="1">
              <a:lnSpc>
                <a:spcPct val="120000"/>
              </a:lnSpc>
              <a:buClr>
                <a:srgbClr val="004494"/>
              </a:buClr>
              <a:buNone/>
              <a:defRPr/>
            </a:pPr>
            <a:endParaRPr lang="en-US" sz="1800" b="0" dirty="0"/>
          </a:p>
        </p:txBody>
      </p:sp>
      <p:sp>
        <p:nvSpPr>
          <p:cNvPr id="4" name="Title 1"/>
          <p:cNvSpPr txBox="1">
            <a:spLocks/>
          </p:cNvSpPr>
          <p:nvPr/>
        </p:nvSpPr>
        <p:spPr>
          <a:xfrm>
            <a:off x="49321" y="18429"/>
            <a:ext cx="7669662" cy="307777"/>
          </a:xfrm>
          <a:prstGeom prst="rect">
            <a:avLst/>
          </a:prstGeom>
        </p:spPr>
        <p:txBody>
          <a:bodyPr/>
          <a:lstStyle>
            <a:lvl1pPr algn="l" rtl="0" eaLnBrk="0" fontAlgn="base" hangingPunct="0">
              <a:spcBef>
                <a:spcPct val="0"/>
              </a:spcBef>
              <a:spcAft>
                <a:spcPct val="0"/>
              </a:spcAft>
              <a:defRPr sz="2800" b="1">
                <a:solidFill>
                  <a:srgbClr val="004494"/>
                </a:solidFill>
                <a:effectLst>
                  <a:outerShdw blurRad="38100" dist="38100" dir="2700000" algn="tl">
                    <a:srgbClr val="000000">
                      <a:alpha val="43137"/>
                    </a:srgbClr>
                  </a:outerShdw>
                </a:effectLst>
                <a:latin typeface="Verdana"/>
                <a:ea typeface="MS PGothic" pitchFamily="34" charset="-128"/>
                <a:cs typeface="ＭＳ Ｐゴシック" charset="0"/>
              </a:defRPr>
            </a:lvl1pPr>
            <a:lvl2pPr algn="l" rtl="0" eaLnBrk="0" fontAlgn="base" hangingPunct="0">
              <a:spcBef>
                <a:spcPct val="0"/>
              </a:spcBef>
              <a:spcAft>
                <a:spcPct val="0"/>
              </a:spcAft>
              <a:defRPr sz="2800" b="1">
                <a:solidFill>
                  <a:srgbClr val="004494"/>
                </a:solidFill>
                <a:latin typeface="Verdana" charset="0"/>
                <a:ea typeface="MS PGothic" pitchFamily="34" charset="-128"/>
                <a:cs typeface="ＭＳ Ｐゴシック" charset="0"/>
              </a:defRPr>
            </a:lvl2pPr>
            <a:lvl3pPr algn="l" rtl="0" eaLnBrk="0" fontAlgn="base" hangingPunct="0">
              <a:spcBef>
                <a:spcPct val="0"/>
              </a:spcBef>
              <a:spcAft>
                <a:spcPct val="0"/>
              </a:spcAft>
              <a:defRPr sz="2800" b="1">
                <a:solidFill>
                  <a:srgbClr val="004494"/>
                </a:solidFill>
                <a:latin typeface="Verdana" charset="0"/>
                <a:ea typeface="MS PGothic" pitchFamily="34" charset="-128"/>
                <a:cs typeface="ＭＳ Ｐゴシック" charset="0"/>
              </a:defRPr>
            </a:lvl3pPr>
            <a:lvl4pPr algn="l" rtl="0" eaLnBrk="0" fontAlgn="base" hangingPunct="0">
              <a:spcBef>
                <a:spcPct val="0"/>
              </a:spcBef>
              <a:spcAft>
                <a:spcPct val="0"/>
              </a:spcAft>
              <a:defRPr sz="2800" b="1">
                <a:solidFill>
                  <a:srgbClr val="004494"/>
                </a:solidFill>
                <a:latin typeface="Verdana" charset="0"/>
                <a:ea typeface="MS PGothic" pitchFamily="34" charset="-128"/>
                <a:cs typeface="ＭＳ Ｐゴシック" charset="0"/>
              </a:defRPr>
            </a:lvl4pPr>
            <a:lvl5pPr algn="l" rtl="0" eaLnBrk="0" fontAlgn="base" hangingPunct="0">
              <a:spcBef>
                <a:spcPct val="0"/>
              </a:spcBef>
              <a:spcAft>
                <a:spcPct val="0"/>
              </a:spcAft>
              <a:defRPr sz="2800" b="1">
                <a:solidFill>
                  <a:srgbClr val="004494"/>
                </a:solidFill>
                <a:latin typeface="Verdana" charset="0"/>
                <a:ea typeface="MS PGothic" pitchFamily="34" charset="-128"/>
                <a:cs typeface="ＭＳ Ｐゴシック" charset="0"/>
              </a:defRPr>
            </a:lvl5pPr>
            <a:lvl6pPr marL="815975" algn="l" rtl="0" fontAlgn="base">
              <a:spcBef>
                <a:spcPct val="0"/>
              </a:spcBef>
              <a:spcAft>
                <a:spcPct val="0"/>
              </a:spcAft>
              <a:defRPr sz="3000" b="1">
                <a:solidFill>
                  <a:srgbClr val="0F5494"/>
                </a:solidFill>
                <a:latin typeface="Verdana" charset="0"/>
                <a:ea typeface="ＭＳ Ｐゴシック" charset="0"/>
              </a:defRPr>
            </a:lvl6pPr>
            <a:lvl7pPr marL="1273175" algn="l" rtl="0" fontAlgn="base">
              <a:spcBef>
                <a:spcPct val="0"/>
              </a:spcBef>
              <a:spcAft>
                <a:spcPct val="0"/>
              </a:spcAft>
              <a:defRPr sz="3000" b="1">
                <a:solidFill>
                  <a:srgbClr val="0F5494"/>
                </a:solidFill>
                <a:latin typeface="Verdana" charset="0"/>
                <a:ea typeface="ＭＳ Ｐゴシック" charset="0"/>
              </a:defRPr>
            </a:lvl7pPr>
            <a:lvl8pPr marL="1730375" algn="l" rtl="0" fontAlgn="base">
              <a:spcBef>
                <a:spcPct val="0"/>
              </a:spcBef>
              <a:spcAft>
                <a:spcPct val="0"/>
              </a:spcAft>
              <a:defRPr sz="3000" b="1">
                <a:solidFill>
                  <a:srgbClr val="0F5494"/>
                </a:solidFill>
                <a:latin typeface="Verdana" charset="0"/>
                <a:ea typeface="ＭＳ Ｐゴシック" charset="0"/>
              </a:defRPr>
            </a:lvl8pPr>
            <a:lvl9pPr marL="2187575" algn="l" rtl="0" fontAlgn="base">
              <a:spcBef>
                <a:spcPct val="0"/>
              </a:spcBef>
              <a:spcAft>
                <a:spcPct val="0"/>
              </a:spcAft>
              <a:defRPr sz="3000" b="1">
                <a:solidFill>
                  <a:srgbClr val="0F5494"/>
                </a:solidFill>
                <a:latin typeface="Verdana" charset="0"/>
                <a:ea typeface="ＭＳ Ｐゴシック" charset="0"/>
              </a:defRPr>
            </a:lvl9pPr>
          </a:lstStyle>
          <a:p>
            <a:pPr defTabSz="361950" eaLnBrk="1" hangingPunct="1"/>
            <a:r>
              <a:rPr lang="en-GB" sz="3200" kern="0" dirty="0">
                <a:solidFill>
                  <a:schemeClr val="bg1"/>
                </a:solidFill>
                <a:effectLst/>
                <a:latin typeface="+mj-lt"/>
                <a:ea typeface="+mj-ea"/>
                <a:cs typeface="+mj-cs"/>
              </a:rPr>
              <a:t>RDE developments </a:t>
            </a:r>
          </a:p>
          <a:p>
            <a:pPr defTabSz="361950" eaLnBrk="1" hangingPunct="1"/>
            <a:r>
              <a:rPr lang="en-GB" sz="3200" kern="0" dirty="0">
                <a:solidFill>
                  <a:schemeClr val="bg1"/>
                </a:solidFill>
                <a:effectLst/>
                <a:latin typeface="+mj-lt"/>
                <a:ea typeface="+mj-ea"/>
                <a:cs typeface="+mj-cs"/>
              </a:rPr>
              <a:t>in Europe</a:t>
            </a:r>
          </a:p>
        </p:txBody>
      </p:sp>
    </p:spTree>
    <p:extLst>
      <p:ext uri="{BB962C8B-B14F-4D97-AF65-F5344CB8AC3E}">
        <p14:creationId xmlns:p14="http://schemas.microsoft.com/office/powerpoint/2010/main" val="4140131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p:cNvSpPr txBox="1">
            <a:spLocks/>
          </p:cNvSpPr>
          <p:nvPr/>
        </p:nvSpPr>
        <p:spPr>
          <a:xfrm>
            <a:off x="49321" y="1196752"/>
            <a:ext cx="8742254" cy="4696932"/>
          </a:xfrm>
          <a:prstGeom prst="rect">
            <a:avLst/>
          </a:prstGeom>
        </p:spPr>
        <p:txBody>
          <a:bodyPr/>
          <a:lstStyle>
            <a:lvl1pPr marL="342900" indent="-342900" algn="l" rtl="0" eaLnBrk="0" fontAlgn="base" hangingPunct="0">
              <a:lnSpc>
                <a:spcPts val="2400"/>
              </a:lnSpc>
              <a:spcBef>
                <a:spcPct val="0"/>
              </a:spcBef>
              <a:spcAft>
                <a:spcPct val="0"/>
              </a:spcAft>
              <a:buClr>
                <a:srgbClr val="37ACDE"/>
              </a:buClr>
              <a:buFont typeface="Verdana" pitchFamily="34" charset="0"/>
              <a:defRPr>
                <a:solidFill>
                  <a:srgbClr val="004494"/>
                </a:solidFill>
                <a:latin typeface="Verdana"/>
                <a:ea typeface="MS PGothic" pitchFamily="34" charset="-128"/>
                <a:cs typeface="ＭＳ Ｐゴシック" charset="0"/>
              </a:defRPr>
            </a:lvl1pPr>
            <a:lvl2pPr marL="228600" indent="-228600" algn="l" rtl="0" eaLnBrk="0" fontAlgn="base" hangingPunct="0">
              <a:lnSpc>
                <a:spcPts val="2400"/>
              </a:lnSpc>
              <a:spcBef>
                <a:spcPct val="0"/>
              </a:spcBef>
              <a:spcAft>
                <a:spcPct val="0"/>
              </a:spcAft>
              <a:buClr>
                <a:srgbClr val="37ACDE"/>
              </a:buClr>
              <a:buFont typeface="Courier New" panose="02070309020205020404" pitchFamily="49" charset="0"/>
              <a:buChar char="o"/>
              <a:defRPr>
                <a:solidFill>
                  <a:srgbClr val="004494"/>
                </a:solidFill>
                <a:latin typeface="Verdana"/>
                <a:ea typeface="MS PGothic" pitchFamily="34" charset="-128"/>
              </a:defRPr>
            </a:lvl2pPr>
            <a:lvl3pPr marL="457200" indent="-228600" algn="l" rtl="0" eaLnBrk="0" fontAlgn="base" hangingPunct="0">
              <a:lnSpc>
                <a:spcPts val="2400"/>
              </a:lnSpc>
              <a:spcBef>
                <a:spcPct val="0"/>
              </a:spcBef>
              <a:spcAft>
                <a:spcPct val="0"/>
              </a:spcAft>
              <a:buClr>
                <a:srgbClr val="37ACDE"/>
              </a:buClr>
              <a:buFont typeface="Arial" panose="020B0604020202020204" pitchFamily="34" charset="0"/>
              <a:buChar char="•"/>
              <a:defRPr sz="1600">
                <a:solidFill>
                  <a:srgbClr val="004494"/>
                </a:solidFill>
                <a:latin typeface="Verdana"/>
                <a:ea typeface="MS PGothic" pitchFamily="34" charset="-128"/>
              </a:defRPr>
            </a:lvl3pPr>
            <a:lvl4pPr marL="685800" indent="-228600" algn="l" rtl="0" eaLnBrk="0" fontAlgn="base" hangingPunct="0">
              <a:lnSpc>
                <a:spcPts val="2400"/>
              </a:lnSpc>
              <a:spcBef>
                <a:spcPct val="0"/>
              </a:spcBef>
              <a:spcAft>
                <a:spcPct val="0"/>
              </a:spcAft>
              <a:buClr>
                <a:srgbClr val="37ACDE"/>
              </a:buClr>
              <a:buFont typeface="Arial" charset="0"/>
              <a:buChar char="•"/>
              <a:defRPr sz="1600">
                <a:solidFill>
                  <a:srgbClr val="004494"/>
                </a:solidFill>
                <a:latin typeface="Verdana"/>
                <a:ea typeface="MS PGothic" pitchFamily="34" charset="-128"/>
              </a:defRPr>
            </a:lvl4pPr>
            <a:lvl5pPr marL="914400" indent="-228600" algn="l" rtl="0" eaLnBrk="0" fontAlgn="base" hangingPunct="0">
              <a:lnSpc>
                <a:spcPts val="2400"/>
              </a:lnSpc>
              <a:spcBef>
                <a:spcPct val="0"/>
              </a:spcBef>
              <a:spcAft>
                <a:spcPct val="0"/>
              </a:spcAft>
              <a:buClr>
                <a:srgbClr val="37ACDE"/>
              </a:buClr>
              <a:buFont typeface="Verdana" pitchFamily="34" charset="0"/>
              <a:buChar char="–"/>
              <a:defRPr sz="1600">
                <a:solidFill>
                  <a:srgbClr val="004494"/>
                </a:solidFill>
                <a:latin typeface="Verdana"/>
                <a:ea typeface="MS PGothic" pitchFamily="34" charset="-128"/>
              </a:defRPr>
            </a:lvl5pPr>
            <a:lvl6pPr marL="2514600" indent="-228600" algn="l" rtl="0" fontAlgn="base">
              <a:spcBef>
                <a:spcPct val="20000"/>
              </a:spcBef>
              <a:spcAft>
                <a:spcPct val="0"/>
              </a:spcAft>
              <a:buChar char="»"/>
              <a:defRPr sz="2000">
                <a:solidFill>
                  <a:schemeClr val="tx1"/>
                </a:solidFill>
                <a:latin typeface="Arial" charset="0"/>
                <a:ea typeface="+mn-ea"/>
              </a:defRPr>
            </a:lvl6pPr>
            <a:lvl7pPr marL="2971800" indent="-228600" algn="l" rtl="0" fontAlgn="base">
              <a:spcBef>
                <a:spcPct val="20000"/>
              </a:spcBef>
              <a:spcAft>
                <a:spcPct val="0"/>
              </a:spcAft>
              <a:buChar char="»"/>
              <a:defRPr sz="2000">
                <a:solidFill>
                  <a:schemeClr val="tx1"/>
                </a:solidFill>
                <a:latin typeface="Arial" charset="0"/>
                <a:ea typeface="+mn-ea"/>
              </a:defRPr>
            </a:lvl7pPr>
            <a:lvl8pPr marL="3429000" indent="-228600" algn="l" rtl="0" fontAlgn="base">
              <a:spcBef>
                <a:spcPct val="20000"/>
              </a:spcBef>
              <a:spcAft>
                <a:spcPct val="0"/>
              </a:spcAft>
              <a:buChar char="»"/>
              <a:defRPr sz="2000">
                <a:solidFill>
                  <a:schemeClr val="tx1"/>
                </a:solidFill>
                <a:latin typeface="Arial" charset="0"/>
                <a:ea typeface="+mn-ea"/>
              </a:defRPr>
            </a:lvl8pPr>
            <a:lvl9pPr marL="3886200" indent="-228600" algn="l" rtl="0" fontAlgn="base">
              <a:spcBef>
                <a:spcPct val="20000"/>
              </a:spcBef>
              <a:spcAft>
                <a:spcPct val="0"/>
              </a:spcAft>
              <a:buChar char="»"/>
              <a:defRPr sz="2000">
                <a:solidFill>
                  <a:schemeClr val="tx1"/>
                </a:solidFill>
                <a:latin typeface="Arial" charset="0"/>
                <a:ea typeface="+mn-ea"/>
              </a:defRPr>
            </a:lvl9pPr>
          </a:lstStyle>
          <a:p>
            <a:pPr marL="0" lvl="1" indent="0" eaLnBrk="1" hangingPunct="1">
              <a:lnSpc>
                <a:spcPct val="120000"/>
              </a:lnSpc>
              <a:buClr>
                <a:srgbClr val="004494"/>
              </a:buClr>
              <a:buFont typeface="Verdana" pitchFamily="34" charset="0"/>
              <a:buNone/>
              <a:defRPr/>
            </a:pPr>
            <a:r>
              <a:rPr lang="en-US" sz="1800" dirty="0">
                <a:cs typeface="ＭＳ Ｐゴシック" charset="0"/>
              </a:rPr>
              <a:t>2017:</a:t>
            </a:r>
          </a:p>
          <a:p>
            <a:pPr marL="460375" lvl="1" indent="-233363" eaLnBrk="1" hangingPunct="1">
              <a:lnSpc>
                <a:spcPct val="120000"/>
              </a:lnSpc>
              <a:buClr>
                <a:srgbClr val="004494"/>
              </a:buClr>
              <a:buFont typeface="Arial" pitchFamily="34" charset="0"/>
              <a:buChar char="•"/>
              <a:defRPr/>
            </a:pPr>
            <a:r>
              <a:rPr lang="en-US" sz="1800" b="0" dirty="0">
                <a:cs typeface="ＭＳ Ｐゴシック" charset="0"/>
              </a:rPr>
              <a:t>RDE 3rd Package </a:t>
            </a:r>
            <a:r>
              <a:rPr lang="en-US" sz="1800" dirty="0">
                <a:cs typeface="ＭＳ Ｐゴシック" charset="0"/>
              </a:rPr>
              <a:t>in Regulation 2017/1151</a:t>
            </a:r>
            <a:endParaRPr lang="en-US" sz="1800" b="0" dirty="0">
              <a:cs typeface="ＭＳ Ｐゴシック" charset="0"/>
            </a:endParaRPr>
          </a:p>
          <a:p>
            <a:pPr marL="898525" indent="-452438" eaLnBrk="1" hangingPunct="1">
              <a:lnSpc>
                <a:spcPct val="120000"/>
              </a:lnSpc>
              <a:buClr>
                <a:srgbClr val="004494"/>
              </a:buClr>
              <a:buFont typeface="Arial" pitchFamily="34" charset="0"/>
              <a:buChar char="•"/>
              <a:defRPr/>
            </a:pPr>
            <a:r>
              <a:rPr lang="en-US" sz="1600" b="0" dirty="0"/>
              <a:t>Testing of hybrid vehicles, coverage of cold-start and regeneration events, particle number emissions</a:t>
            </a:r>
          </a:p>
          <a:p>
            <a:pPr marL="898525" lvl="1" indent="-452438" eaLnBrk="1" hangingPunct="1">
              <a:lnSpc>
                <a:spcPct val="120000"/>
              </a:lnSpc>
              <a:buClr>
                <a:srgbClr val="004494"/>
              </a:buClr>
              <a:buFont typeface="Arial" pitchFamily="34" charset="0"/>
              <a:buChar char="•"/>
              <a:defRPr/>
            </a:pPr>
            <a:r>
              <a:rPr lang="en-US" sz="1600" dirty="0"/>
              <a:t>PN Conformity factor 1.5 – applicable from Sept. 2017/2018 (new types/all new vehicles)</a:t>
            </a:r>
          </a:p>
          <a:p>
            <a:pPr marL="898525" indent="-452438" eaLnBrk="1" hangingPunct="1">
              <a:lnSpc>
                <a:spcPct val="120000"/>
              </a:lnSpc>
              <a:buClr>
                <a:srgbClr val="004494"/>
              </a:buClr>
              <a:buFont typeface="Arial" pitchFamily="34" charset="0"/>
              <a:buChar char="•"/>
              <a:defRPr/>
            </a:pPr>
            <a:endParaRPr lang="en-US" sz="1600" b="0" dirty="0"/>
          </a:p>
          <a:p>
            <a:pPr marL="0" indent="0" eaLnBrk="1" hangingPunct="1">
              <a:lnSpc>
                <a:spcPct val="120000"/>
              </a:lnSpc>
              <a:buClr>
                <a:srgbClr val="004494"/>
              </a:buClr>
              <a:defRPr/>
            </a:pPr>
            <a:r>
              <a:rPr lang="en-US" sz="1800" b="1" dirty="0"/>
              <a:t>2018:</a:t>
            </a:r>
          </a:p>
          <a:p>
            <a:pPr marL="446088" indent="-174625" eaLnBrk="1" hangingPunct="1">
              <a:lnSpc>
                <a:spcPct val="120000"/>
              </a:lnSpc>
              <a:buClr>
                <a:srgbClr val="004494"/>
              </a:buClr>
              <a:buFont typeface="Arial" panose="020B0604020202020204" pitchFamily="34" charset="0"/>
              <a:buChar char="•"/>
              <a:defRPr/>
            </a:pPr>
            <a:r>
              <a:rPr lang="en-US" sz="1800" b="1" dirty="0"/>
              <a:t>RDE 4th Package: </a:t>
            </a:r>
          </a:p>
          <a:p>
            <a:pPr marL="898525" lvl="1" indent="-452438" eaLnBrk="1" hangingPunct="1">
              <a:lnSpc>
                <a:spcPct val="120000"/>
              </a:lnSpc>
              <a:buClr>
                <a:srgbClr val="004494"/>
              </a:buClr>
              <a:buFont typeface="Arial" panose="020B0604020202020204" pitchFamily="34" charset="0"/>
              <a:buChar char="•"/>
              <a:defRPr/>
            </a:pPr>
            <a:r>
              <a:rPr lang="en-US" sz="1600" dirty="0"/>
              <a:t>Provisions for in-service conformity / </a:t>
            </a:r>
          </a:p>
          <a:p>
            <a:pPr marL="898525" lvl="1" indent="-452438" eaLnBrk="1" hangingPunct="1">
              <a:lnSpc>
                <a:spcPct val="120000"/>
              </a:lnSpc>
              <a:buClr>
                <a:srgbClr val="004494"/>
              </a:buClr>
              <a:buFont typeface="Arial" panose="020B0604020202020204" pitchFamily="34" charset="0"/>
              <a:buChar char="•"/>
              <a:defRPr/>
            </a:pPr>
            <a:r>
              <a:rPr lang="en-US" sz="1600" b="1" dirty="0"/>
              <a:t>Reviewing RDE procedure</a:t>
            </a:r>
          </a:p>
          <a:p>
            <a:pPr marL="898525" lvl="1" indent="-452438" eaLnBrk="1" hangingPunct="1">
              <a:lnSpc>
                <a:spcPct val="120000"/>
              </a:lnSpc>
              <a:buClr>
                <a:srgbClr val="004494"/>
              </a:buClr>
              <a:buFont typeface="Arial" panose="020B0604020202020204" pitchFamily="34" charset="0"/>
              <a:buChar char="•"/>
              <a:defRPr/>
            </a:pPr>
            <a:r>
              <a:rPr lang="en-US" sz="1600" b="1" dirty="0"/>
              <a:t>Adapting provisions to ensure practicality and effective emissions testing</a:t>
            </a:r>
          </a:p>
          <a:p>
            <a:pPr marL="898525" lvl="1" indent="-452438" eaLnBrk="1" hangingPunct="1">
              <a:lnSpc>
                <a:spcPct val="120000"/>
              </a:lnSpc>
              <a:buClr>
                <a:srgbClr val="004494"/>
              </a:buClr>
              <a:buFont typeface="Arial" panose="020B0604020202020204" pitchFamily="34" charset="0"/>
              <a:buChar char="•"/>
              <a:defRPr/>
            </a:pPr>
            <a:r>
              <a:rPr lang="en-US" sz="1600" b="1" dirty="0"/>
              <a:t>New Validation criteria that work with hybrids</a:t>
            </a:r>
          </a:p>
          <a:p>
            <a:pPr marL="898525" lvl="1" indent="-452438" eaLnBrk="1" hangingPunct="1">
              <a:lnSpc>
                <a:spcPct val="120000"/>
              </a:lnSpc>
              <a:buClr>
                <a:srgbClr val="004494"/>
              </a:buClr>
              <a:buFont typeface="Arial" panose="020B0604020202020204" pitchFamily="34" charset="0"/>
              <a:buChar char="•"/>
              <a:defRPr/>
            </a:pPr>
            <a:r>
              <a:rPr lang="en-US" sz="1600" b="1" dirty="0"/>
              <a:t>New simple and transparent evaluation method</a:t>
            </a:r>
          </a:p>
          <a:p>
            <a:pPr marL="461963" indent="-231775" eaLnBrk="1" hangingPunct="1">
              <a:lnSpc>
                <a:spcPct val="120000"/>
              </a:lnSpc>
              <a:buClr>
                <a:srgbClr val="004494"/>
              </a:buClr>
              <a:buFont typeface="Arial" panose="020B0604020202020204" pitchFamily="34" charset="0"/>
              <a:buChar char="•"/>
              <a:defRPr/>
            </a:pPr>
            <a:endParaRPr lang="en-US" sz="1800" b="0" dirty="0"/>
          </a:p>
          <a:p>
            <a:pPr marL="285750" indent="-285750" eaLnBrk="1" hangingPunct="1">
              <a:lnSpc>
                <a:spcPct val="120000"/>
              </a:lnSpc>
              <a:buClr>
                <a:srgbClr val="004494"/>
              </a:buClr>
              <a:buFont typeface="Arial" panose="020B0604020202020204" pitchFamily="34" charset="0"/>
              <a:buChar char="•"/>
              <a:defRPr/>
            </a:pPr>
            <a:r>
              <a:rPr lang="en-US" sz="1800" b="0" dirty="0"/>
              <a:t>RDE 4 was voted positively in the Technical Committee and will become EU law by the end of the year</a:t>
            </a:r>
          </a:p>
          <a:p>
            <a:pPr marL="227012" lvl="1" indent="0" eaLnBrk="1" hangingPunct="1">
              <a:lnSpc>
                <a:spcPct val="120000"/>
              </a:lnSpc>
              <a:buClr>
                <a:srgbClr val="004494"/>
              </a:buClr>
              <a:buNone/>
              <a:defRPr/>
            </a:pPr>
            <a:endParaRPr lang="en-US" sz="1800" b="0" dirty="0"/>
          </a:p>
          <a:p>
            <a:pPr marL="227012" indent="0" eaLnBrk="1" hangingPunct="1">
              <a:lnSpc>
                <a:spcPct val="120000"/>
              </a:lnSpc>
              <a:buClr>
                <a:srgbClr val="004494"/>
              </a:buClr>
              <a:defRPr/>
            </a:pPr>
            <a:endParaRPr lang="en-US" sz="1800" b="0" dirty="0"/>
          </a:p>
          <a:p>
            <a:pPr marL="227012" indent="0" eaLnBrk="1" hangingPunct="1">
              <a:lnSpc>
                <a:spcPct val="120000"/>
              </a:lnSpc>
              <a:buClr>
                <a:srgbClr val="004494"/>
              </a:buClr>
              <a:defRPr/>
            </a:pPr>
            <a:endParaRPr lang="en-US" sz="1800" b="0" dirty="0"/>
          </a:p>
          <a:p>
            <a:pPr marL="287338" lvl="1" indent="0" eaLnBrk="1" hangingPunct="1">
              <a:lnSpc>
                <a:spcPct val="120000"/>
              </a:lnSpc>
              <a:buClr>
                <a:srgbClr val="004494"/>
              </a:buClr>
              <a:buNone/>
              <a:defRPr/>
            </a:pPr>
            <a:endParaRPr lang="en-US" sz="1800" b="0" dirty="0"/>
          </a:p>
          <a:p>
            <a:pPr marL="800100" lvl="1" indent="0" eaLnBrk="1" hangingPunct="1">
              <a:lnSpc>
                <a:spcPct val="120000"/>
              </a:lnSpc>
              <a:buClr>
                <a:srgbClr val="004494"/>
              </a:buClr>
              <a:buNone/>
              <a:defRPr/>
            </a:pPr>
            <a:endParaRPr lang="en-US" sz="1800" b="0" dirty="0"/>
          </a:p>
        </p:txBody>
      </p:sp>
      <p:sp>
        <p:nvSpPr>
          <p:cNvPr id="4" name="Title 1"/>
          <p:cNvSpPr txBox="1">
            <a:spLocks/>
          </p:cNvSpPr>
          <p:nvPr/>
        </p:nvSpPr>
        <p:spPr>
          <a:xfrm>
            <a:off x="49321" y="18429"/>
            <a:ext cx="7669662" cy="307777"/>
          </a:xfrm>
          <a:prstGeom prst="rect">
            <a:avLst/>
          </a:prstGeom>
        </p:spPr>
        <p:txBody>
          <a:bodyPr/>
          <a:lstStyle>
            <a:lvl1pPr algn="l" rtl="0" eaLnBrk="0" fontAlgn="base" hangingPunct="0">
              <a:spcBef>
                <a:spcPct val="0"/>
              </a:spcBef>
              <a:spcAft>
                <a:spcPct val="0"/>
              </a:spcAft>
              <a:defRPr sz="2800" b="1">
                <a:solidFill>
                  <a:srgbClr val="004494"/>
                </a:solidFill>
                <a:effectLst>
                  <a:outerShdw blurRad="38100" dist="38100" dir="2700000" algn="tl">
                    <a:srgbClr val="000000">
                      <a:alpha val="43137"/>
                    </a:srgbClr>
                  </a:outerShdw>
                </a:effectLst>
                <a:latin typeface="Verdana"/>
                <a:ea typeface="MS PGothic" pitchFamily="34" charset="-128"/>
                <a:cs typeface="ＭＳ Ｐゴシック" charset="0"/>
              </a:defRPr>
            </a:lvl1pPr>
            <a:lvl2pPr algn="l" rtl="0" eaLnBrk="0" fontAlgn="base" hangingPunct="0">
              <a:spcBef>
                <a:spcPct val="0"/>
              </a:spcBef>
              <a:spcAft>
                <a:spcPct val="0"/>
              </a:spcAft>
              <a:defRPr sz="2800" b="1">
                <a:solidFill>
                  <a:srgbClr val="004494"/>
                </a:solidFill>
                <a:latin typeface="Verdana" charset="0"/>
                <a:ea typeface="MS PGothic" pitchFamily="34" charset="-128"/>
                <a:cs typeface="ＭＳ Ｐゴシック" charset="0"/>
              </a:defRPr>
            </a:lvl2pPr>
            <a:lvl3pPr algn="l" rtl="0" eaLnBrk="0" fontAlgn="base" hangingPunct="0">
              <a:spcBef>
                <a:spcPct val="0"/>
              </a:spcBef>
              <a:spcAft>
                <a:spcPct val="0"/>
              </a:spcAft>
              <a:defRPr sz="2800" b="1">
                <a:solidFill>
                  <a:srgbClr val="004494"/>
                </a:solidFill>
                <a:latin typeface="Verdana" charset="0"/>
                <a:ea typeface="MS PGothic" pitchFamily="34" charset="-128"/>
                <a:cs typeface="ＭＳ Ｐゴシック" charset="0"/>
              </a:defRPr>
            </a:lvl3pPr>
            <a:lvl4pPr algn="l" rtl="0" eaLnBrk="0" fontAlgn="base" hangingPunct="0">
              <a:spcBef>
                <a:spcPct val="0"/>
              </a:spcBef>
              <a:spcAft>
                <a:spcPct val="0"/>
              </a:spcAft>
              <a:defRPr sz="2800" b="1">
                <a:solidFill>
                  <a:srgbClr val="004494"/>
                </a:solidFill>
                <a:latin typeface="Verdana" charset="0"/>
                <a:ea typeface="MS PGothic" pitchFamily="34" charset="-128"/>
                <a:cs typeface="ＭＳ Ｐゴシック" charset="0"/>
              </a:defRPr>
            </a:lvl4pPr>
            <a:lvl5pPr algn="l" rtl="0" eaLnBrk="0" fontAlgn="base" hangingPunct="0">
              <a:spcBef>
                <a:spcPct val="0"/>
              </a:spcBef>
              <a:spcAft>
                <a:spcPct val="0"/>
              </a:spcAft>
              <a:defRPr sz="2800" b="1">
                <a:solidFill>
                  <a:srgbClr val="004494"/>
                </a:solidFill>
                <a:latin typeface="Verdana" charset="0"/>
                <a:ea typeface="MS PGothic" pitchFamily="34" charset="-128"/>
                <a:cs typeface="ＭＳ Ｐゴシック" charset="0"/>
              </a:defRPr>
            </a:lvl5pPr>
            <a:lvl6pPr marL="815975" algn="l" rtl="0" fontAlgn="base">
              <a:spcBef>
                <a:spcPct val="0"/>
              </a:spcBef>
              <a:spcAft>
                <a:spcPct val="0"/>
              </a:spcAft>
              <a:defRPr sz="3000" b="1">
                <a:solidFill>
                  <a:srgbClr val="0F5494"/>
                </a:solidFill>
                <a:latin typeface="Verdana" charset="0"/>
                <a:ea typeface="ＭＳ Ｐゴシック" charset="0"/>
              </a:defRPr>
            </a:lvl6pPr>
            <a:lvl7pPr marL="1273175" algn="l" rtl="0" fontAlgn="base">
              <a:spcBef>
                <a:spcPct val="0"/>
              </a:spcBef>
              <a:spcAft>
                <a:spcPct val="0"/>
              </a:spcAft>
              <a:defRPr sz="3000" b="1">
                <a:solidFill>
                  <a:srgbClr val="0F5494"/>
                </a:solidFill>
                <a:latin typeface="Verdana" charset="0"/>
                <a:ea typeface="ＭＳ Ｐゴシック" charset="0"/>
              </a:defRPr>
            </a:lvl7pPr>
            <a:lvl8pPr marL="1730375" algn="l" rtl="0" fontAlgn="base">
              <a:spcBef>
                <a:spcPct val="0"/>
              </a:spcBef>
              <a:spcAft>
                <a:spcPct val="0"/>
              </a:spcAft>
              <a:defRPr sz="3000" b="1">
                <a:solidFill>
                  <a:srgbClr val="0F5494"/>
                </a:solidFill>
                <a:latin typeface="Verdana" charset="0"/>
                <a:ea typeface="ＭＳ Ｐゴシック" charset="0"/>
              </a:defRPr>
            </a:lvl8pPr>
            <a:lvl9pPr marL="2187575" algn="l" rtl="0" fontAlgn="base">
              <a:spcBef>
                <a:spcPct val="0"/>
              </a:spcBef>
              <a:spcAft>
                <a:spcPct val="0"/>
              </a:spcAft>
              <a:defRPr sz="3000" b="1">
                <a:solidFill>
                  <a:srgbClr val="0F5494"/>
                </a:solidFill>
                <a:latin typeface="Verdana" charset="0"/>
                <a:ea typeface="ＭＳ Ｐゴシック" charset="0"/>
              </a:defRPr>
            </a:lvl9pPr>
          </a:lstStyle>
          <a:p>
            <a:pPr defTabSz="361950" eaLnBrk="1" hangingPunct="1"/>
            <a:r>
              <a:rPr lang="en-GB" sz="3200" kern="0" dirty="0">
                <a:solidFill>
                  <a:schemeClr val="bg1"/>
                </a:solidFill>
                <a:effectLst/>
                <a:latin typeface="+mj-lt"/>
                <a:ea typeface="+mj-ea"/>
                <a:cs typeface="+mj-cs"/>
              </a:rPr>
              <a:t>RDE developments </a:t>
            </a:r>
          </a:p>
          <a:p>
            <a:pPr defTabSz="361950" eaLnBrk="1" hangingPunct="1"/>
            <a:r>
              <a:rPr lang="en-GB" sz="3200" kern="0" dirty="0">
                <a:solidFill>
                  <a:schemeClr val="bg1"/>
                </a:solidFill>
                <a:effectLst/>
                <a:latin typeface="+mj-lt"/>
                <a:ea typeface="+mj-ea"/>
                <a:cs typeface="+mj-cs"/>
              </a:rPr>
              <a:t>in Europe</a:t>
            </a:r>
          </a:p>
        </p:txBody>
      </p:sp>
    </p:spTree>
    <p:extLst>
      <p:ext uri="{BB962C8B-B14F-4D97-AF65-F5344CB8AC3E}">
        <p14:creationId xmlns:p14="http://schemas.microsoft.com/office/powerpoint/2010/main" val="3555491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3184"/>
            <a:ext cx="8095858" cy="489397"/>
          </a:xfrm>
        </p:spPr>
        <p:txBody>
          <a:bodyPr/>
          <a:lstStyle/>
          <a:p>
            <a:r>
              <a:rPr lang="en-US" altLang="ja-JP" b="1" dirty="0">
                <a:latin typeface="+mn-lt"/>
                <a:ea typeface="HG丸ｺﾞｼｯｸM-PRO" panose="020F0600000000000000" pitchFamily="50" charset="-128"/>
              </a:rPr>
              <a:t>Concept of Japan’s RDE method</a:t>
            </a:r>
          </a:p>
        </p:txBody>
      </p:sp>
      <p:sp>
        <p:nvSpPr>
          <p:cNvPr id="4" name="コンテンツ プレースホルダー 2"/>
          <p:cNvSpPr txBox="1">
            <a:spLocks/>
          </p:cNvSpPr>
          <p:nvPr/>
        </p:nvSpPr>
        <p:spPr bwMode="auto">
          <a:xfrm>
            <a:off x="37890" y="628412"/>
            <a:ext cx="9144000" cy="3014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a:spcBef>
                <a:spcPts val="0"/>
              </a:spcBef>
              <a:buFont typeface="Wingdings" panose="05000000000000000000" pitchFamily="2" charset="2"/>
              <a:buChar char="Ø"/>
              <a:defRPr/>
            </a:pPr>
            <a:r>
              <a:rPr lang="en-US" altLang="ja-JP" sz="1800" kern="0" dirty="0">
                <a:solidFill>
                  <a:srgbClr val="000000"/>
                </a:solidFill>
                <a:ea typeface="HG丸ｺﾞｼｯｸM-PRO" panose="020F0600000000000000" pitchFamily="50" charset="-128"/>
              </a:rPr>
              <a:t>RDE method shall be </a:t>
            </a:r>
            <a:r>
              <a:rPr lang="en-US" altLang="ja-JP" sz="1800" kern="0" dirty="0">
                <a:solidFill>
                  <a:prstClr val="black"/>
                </a:solidFill>
                <a:ea typeface="HG丸ｺﾞｼｯｸM-PRO" panose="020F0600000000000000" pitchFamily="50" charset="-128"/>
              </a:rPr>
              <a:t>able to check whether result of chassis-dynamometer test  is effect on real driving correctly as well or not.</a:t>
            </a:r>
          </a:p>
          <a:p>
            <a:pPr>
              <a:spcBef>
                <a:spcPts val="600"/>
              </a:spcBef>
              <a:buFont typeface="Wingdings" panose="05000000000000000000" pitchFamily="2" charset="2"/>
              <a:buChar char="Ø"/>
              <a:defRPr/>
            </a:pPr>
            <a:r>
              <a:rPr lang="en-US" altLang="ja-JP" sz="1800" kern="0" dirty="0">
                <a:solidFill>
                  <a:srgbClr val="000000"/>
                </a:solidFill>
                <a:ea typeface="HG丸ｺﾞｼｯｸM-PRO" panose="020F0600000000000000" pitchFamily="50" charset="-128"/>
              </a:rPr>
              <a:t>The Japan’s RDE method is based on EC’s RDE method, but it is slightly modified by taking into consideration difference of real world driving conditions and adopted different phase of WLTC between Japan and Europe .</a:t>
            </a:r>
          </a:p>
          <a:p>
            <a:pPr>
              <a:spcBef>
                <a:spcPts val="600"/>
              </a:spcBef>
              <a:buFont typeface="Wingdings" panose="05000000000000000000" pitchFamily="2" charset="2"/>
              <a:buChar char="Ø"/>
              <a:defRPr/>
            </a:pPr>
            <a:r>
              <a:rPr lang="en-US" altLang="ja-JP" sz="1800" dirty="0">
                <a:solidFill>
                  <a:srgbClr val="000000"/>
                </a:solidFill>
                <a:ea typeface="HG丸ｺﾞｼｯｸM-PRO" panose="020F0600000000000000" pitchFamily="50" charset="-128"/>
                <a:cs typeface="Arial" panose="020B0604020202020204" pitchFamily="34" charset="0"/>
              </a:rPr>
              <a:t>Especially driving condition and speed threshold of Moving Average Window(MAW) and CF value under EC’s RDE method are developed based on chassis-dynamometer test (WLTC)  and real world driving conditions.</a:t>
            </a:r>
          </a:p>
          <a:p>
            <a:pPr>
              <a:spcBef>
                <a:spcPts val="600"/>
              </a:spcBef>
              <a:buFont typeface="Wingdings" panose="05000000000000000000" pitchFamily="2" charset="2"/>
              <a:buChar char="Ø"/>
              <a:defRPr/>
            </a:pPr>
            <a:r>
              <a:rPr lang="en-US" altLang="ja-JP" sz="1800" dirty="0">
                <a:solidFill>
                  <a:srgbClr val="000000"/>
                </a:solidFill>
                <a:ea typeface="HG丸ｺﾞｼｯｸM-PRO" panose="020F0600000000000000" pitchFamily="50" charset="-128"/>
                <a:cs typeface="Arial" panose="020B0604020202020204" pitchFamily="34" charset="0"/>
              </a:rPr>
              <a:t>Therefore, we modified these factors in align with driving conditions in Japan</a:t>
            </a:r>
            <a:r>
              <a:rPr lang="en-US" altLang="ja-JP" sz="2000" dirty="0">
                <a:solidFill>
                  <a:srgbClr val="000000"/>
                </a:solidFill>
                <a:ea typeface="HG丸ｺﾞｼｯｸM-PRO" panose="020F0600000000000000" pitchFamily="50" charset="-128"/>
                <a:cs typeface="Arial" panose="020B0604020202020204" pitchFamily="34" charset="0"/>
              </a:rPr>
              <a:t>.</a:t>
            </a:r>
          </a:p>
        </p:txBody>
      </p:sp>
      <p:grpSp>
        <p:nvGrpSpPr>
          <p:cNvPr id="6" name="グループ化 5"/>
          <p:cNvGrpSpPr/>
          <p:nvPr/>
        </p:nvGrpSpPr>
        <p:grpSpPr>
          <a:xfrm>
            <a:off x="1785586" y="3642605"/>
            <a:ext cx="5517030" cy="3533163"/>
            <a:chOff x="916820" y="3375545"/>
            <a:chExt cx="4680520" cy="2938528"/>
          </a:xfrm>
        </p:grpSpPr>
        <p:sp>
          <p:nvSpPr>
            <p:cNvPr id="7" name="テキスト ボックス 1"/>
            <p:cNvSpPr txBox="1"/>
            <p:nvPr/>
          </p:nvSpPr>
          <p:spPr>
            <a:xfrm>
              <a:off x="1433179" y="3412125"/>
              <a:ext cx="3759432" cy="281575"/>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en-US" altLang="ja-JP" sz="1600" u="sng" dirty="0">
                  <a:solidFill>
                    <a:srgbClr val="000000"/>
                  </a:solidFill>
                  <a:latin typeface="Arial Black" panose="020B0A04020102020204" pitchFamily="34" charset="0"/>
                  <a:ea typeface="HG丸ｺﾞｼｯｸM-PRO" panose="020F0600000000000000" pitchFamily="50" charset="-128"/>
                </a:rPr>
                <a:t>Traffic rate of Japan and World-Wide</a:t>
              </a:r>
              <a:endParaRPr lang="ja-JP" altLang="en-US" sz="1600" u="sng" dirty="0">
                <a:solidFill>
                  <a:srgbClr val="000000"/>
                </a:solidFill>
                <a:latin typeface="Arial Black" panose="020B0A04020102020204" pitchFamily="34" charset="0"/>
                <a:ea typeface="HG丸ｺﾞｼｯｸM-PRO" panose="020F0600000000000000" pitchFamily="50" charset="-128"/>
              </a:endParaRPr>
            </a:p>
          </p:txBody>
        </p:sp>
        <p:grpSp>
          <p:nvGrpSpPr>
            <p:cNvPr id="10" name="グループ化 9"/>
            <p:cNvGrpSpPr/>
            <p:nvPr/>
          </p:nvGrpSpPr>
          <p:grpSpPr>
            <a:xfrm>
              <a:off x="916820" y="3375545"/>
              <a:ext cx="4680520" cy="2938528"/>
              <a:chOff x="844812" y="3375545"/>
              <a:chExt cx="4680520" cy="2938528"/>
            </a:xfrm>
          </p:grpSpPr>
          <p:pic>
            <p:nvPicPr>
              <p:cNvPr id="11" name="図 10"/>
              <p:cNvPicPr>
                <a:picLocks noChangeAspect="1"/>
              </p:cNvPicPr>
              <p:nvPr/>
            </p:nvPicPr>
            <p:blipFill rotWithShape="1">
              <a:blip r:embed="rId3"/>
              <a:srcRect l="26077" r="24837"/>
              <a:stretch/>
            </p:blipFill>
            <p:spPr>
              <a:xfrm>
                <a:off x="844812" y="3412125"/>
                <a:ext cx="2304256" cy="2901948"/>
              </a:xfrm>
              <a:prstGeom prst="rect">
                <a:avLst/>
              </a:prstGeom>
            </p:spPr>
          </p:pic>
          <p:pic>
            <p:nvPicPr>
              <p:cNvPr id="12" name="図 11"/>
              <p:cNvPicPr>
                <a:picLocks noChangeAspect="1"/>
              </p:cNvPicPr>
              <p:nvPr/>
            </p:nvPicPr>
            <p:blipFill rotWithShape="1">
              <a:blip r:embed="rId4"/>
              <a:srcRect l="22865" r="24105"/>
              <a:stretch/>
            </p:blipFill>
            <p:spPr>
              <a:xfrm>
                <a:off x="3149068" y="3375545"/>
                <a:ext cx="2376264" cy="2926334"/>
              </a:xfrm>
              <a:prstGeom prst="rect">
                <a:avLst/>
              </a:prstGeom>
            </p:spPr>
          </p:pic>
        </p:grpSp>
      </p:grpSp>
      <p:sp>
        <p:nvSpPr>
          <p:cNvPr id="14" name="スライド番号プレースホルダー 13"/>
          <p:cNvSpPr>
            <a:spLocks noGrp="1"/>
          </p:cNvSpPr>
          <p:nvPr>
            <p:ph type="sldNum" sz="quarter" idx="12"/>
          </p:nvPr>
        </p:nvSpPr>
        <p:spPr/>
        <p:txBody>
          <a:bodyPr/>
          <a:lstStyle/>
          <a:p>
            <a:pPr>
              <a:defRPr/>
            </a:pPr>
            <a:fld id="{06B65ACD-BED6-4BD2-A3AE-CE8EC09F10D3}" type="slidenum">
              <a:rPr lang="en-US" altLang="ja-JP" smtClean="0">
                <a:solidFill>
                  <a:prstClr val="black"/>
                </a:solidFill>
              </a:rPr>
              <a:pPr>
                <a:defRPr/>
              </a:pPr>
              <a:t>5</a:t>
            </a:fld>
            <a:endParaRPr lang="en-US" altLang="ja-JP">
              <a:solidFill>
                <a:prstClr val="black"/>
              </a:solidFill>
            </a:endParaRPr>
          </a:p>
        </p:txBody>
      </p:sp>
      <p:sp>
        <p:nvSpPr>
          <p:cNvPr id="18" name="テキスト ボックス 17"/>
          <p:cNvSpPr txBox="1"/>
          <p:nvPr/>
        </p:nvSpPr>
        <p:spPr>
          <a:xfrm>
            <a:off x="3407891" y="5072531"/>
            <a:ext cx="595036" cy="658642"/>
          </a:xfrm>
          <a:prstGeom prst="rect">
            <a:avLst/>
          </a:prstGeom>
          <a:solidFill>
            <a:srgbClr val="DCE6F2"/>
          </a:solidFill>
        </p:spPr>
        <p:txBody>
          <a:bodyPr wrap="none" rtlCol="0">
            <a:spAutoFit/>
          </a:bodyPr>
          <a:lstStyle/>
          <a:p>
            <a:pPr algn="ctr">
              <a:spcBef>
                <a:spcPct val="30000"/>
              </a:spcBef>
            </a:pPr>
            <a:r>
              <a:rPr kumimoji="1" lang="en-US" altLang="ja-JP" sz="1600" dirty="0">
                <a:solidFill>
                  <a:prstClr val="black"/>
                </a:solidFill>
                <a:latin typeface="Arial" charset="0"/>
              </a:rPr>
              <a:t>Low</a:t>
            </a:r>
          </a:p>
          <a:p>
            <a:pPr algn="ctr">
              <a:spcBef>
                <a:spcPct val="30000"/>
              </a:spcBef>
            </a:pPr>
            <a:r>
              <a:rPr kumimoji="1" lang="en-US" altLang="ja-JP" sz="1600" dirty="0">
                <a:solidFill>
                  <a:prstClr val="black"/>
                </a:solidFill>
                <a:latin typeface="Arial" charset="0"/>
              </a:rPr>
              <a:t>39%</a:t>
            </a:r>
            <a:endParaRPr kumimoji="1" lang="ja-JP" altLang="en-US" sz="1600" dirty="0">
              <a:solidFill>
                <a:prstClr val="black"/>
              </a:solidFill>
              <a:latin typeface="Arial" charset="0"/>
            </a:endParaRPr>
          </a:p>
        </p:txBody>
      </p:sp>
      <p:sp>
        <p:nvSpPr>
          <p:cNvPr id="19" name="テキスト ボックス 18"/>
          <p:cNvSpPr txBox="1"/>
          <p:nvPr/>
        </p:nvSpPr>
        <p:spPr>
          <a:xfrm>
            <a:off x="2228687" y="5806176"/>
            <a:ext cx="787396" cy="658642"/>
          </a:xfrm>
          <a:prstGeom prst="rect">
            <a:avLst/>
          </a:prstGeom>
          <a:solidFill>
            <a:srgbClr val="FFFF99"/>
          </a:solidFill>
        </p:spPr>
        <p:txBody>
          <a:bodyPr wrap="none" rtlCol="0">
            <a:spAutoFit/>
          </a:bodyPr>
          <a:lstStyle/>
          <a:p>
            <a:pPr algn="ctr">
              <a:spcBef>
                <a:spcPct val="30000"/>
              </a:spcBef>
            </a:pPr>
            <a:r>
              <a:rPr kumimoji="1" lang="en-US" altLang="ja-JP" sz="1600" dirty="0">
                <a:solidFill>
                  <a:prstClr val="black"/>
                </a:solidFill>
                <a:latin typeface="Arial" charset="0"/>
              </a:rPr>
              <a:t>Middle</a:t>
            </a:r>
          </a:p>
          <a:p>
            <a:pPr algn="ctr">
              <a:spcBef>
                <a:spcPct val="30000"/>
              </a:spcBef>
            </a:pPr>
            <a:r>
              <a:rPr kumimoji="1" lang="en-US" altLang="ja-JP" sz="1600" dirty="0">
                <a:solidFill>
                  <a:prstClr val="black"/>
                </a:solidFill>
                <a:latin typeface="Arial" charset="0"/>
              </a:rPr>
              <a:t>43%</a:t>
            </a:r>
            <a:endParaRPr kumimoji="1" lang="ja-JP" altLang="en-US" sz="1600" dirty="0">
              <a:solidFill>
                <a:prstClr val="black"/>
              </a:solidFill>
              <a:latin typeface="Arial" charset="0"/>
            </a:endParaRPr>
          </a:p>
        </p:txBody>
      </p:sp>
      <p:sp>
        <p:nvSpPr>
          <p:cNvPr id="20" name="テキスト ボックス 19"/>
          <p:cNvSpPr txBox="1"/>
          <p:nvPr/>
        </p:nvSpPr>
        <p:spPr>
          <a:xfrm>
            <a:off x="2412391" y="4766380"/>
            <a:ext cx="419988" cy="566309"/>
          </a:xfrm>
          <a:prstGeom prst="rect">
            <a:avLst/>
          </a:prstGeom>
          <a:solidFill>
            <a:srgbClr val="E6B9B8"/>
          </a:solidFill>
        </p:spPr>
        <p:txBody>
          <a:bodyPr wrap="none" lIns="0" tIns="0" rIns="0" bIns="0" rtlCol="0">
            <a:spAutoFit/>
          </a:bodyPr>
          <a:lstStyle/>
          <a:p>
            <a:pPr algn="ctr">
              <a:spcBef>
                <a:spcPct val="30000"/>
              </a:spcBef>
            </a:pPr>
            <a:r>
              <a:rPr kumimoji="1" lang="en-US" altLang="ja-JP" sz="1600" dirty="0">
                <a:solidFill>
                  <a:prstClr val="black"/>
                </a:solidFill>
                <a:latin typeface="Arial" charset="0"/>
              </a:rPr>
              <a:t>High</a:t>
            </a:r>
          </a:p>
          <a:p>
            <a:pPr algn="ctr">
              <a:spcBef>
                <a:spcPct val="30000"/>
              </a:spcBef>
            </a:pPr>
            <a:r>
              <a:rPr kumimoji="1" lang="en-US" altLang="ja-JP" sz="1600" dirty="0">
                <a:solidFill>
                  <a:prstClr val="black"/>
                </a:solidFill>
                <a:latin typeface="Arial" charset="0"/>
              </a:rPr>
              <a:t>13%</a:t>
            </a:r>
            <a:endParaRPr kumimoji="1" lang="ja-JP" altLang="en-US" sz="1600" dirty="0">
              <a:solidFill>
                <a:prstClr val="black"/>
              </a:solidFill>
              <a:latin typeface="Arial" charset="0"/>
            </a:endParaRPr>
          </a:p>
        </p:txBody>
      </p:sp>
      <p:sp>
        <p:nvSpPr>
          <p:cNvPr id="21" name="テキスト ボックス 20"/>
          <p:cNvSpPr txBox="1"/>
          <p:nvPr/>
        </p:nvSpPr>
        <p:spPr>
          <a:xfrm>
            <a:off x="2075293" y="3990460"/>
            <a:ext cx="761427" cy="566309"/>
          </a:xfrm>
          <a:prstGeom prst="rect">
            <a:avLst/>
          </a:prstGeom>
          <a:solidFill>
            <a:schemeClr val="bg1"/>
          </a:solidFill>
        </p:spPr>
        <p:txBody>
          <a:bodyPr wrap="none" lIns="0" tIns="0" rIns="0" bIns="0" rtlCol="0">
            <a:spAutoFit/>
          </a:bodyPr>
          <a:lstStyle/>
          <a:p>
            <a:pPr algn="ctr">
              <a:spcBef>
                <a:spcPct val="30000"/>
              </a:spcBef>
            </a:pPr>
            <a:r>
              <a:rPr kumimoji="1" lang="en-US" altLang="ja-JP" sz="1600" dirty="0">
                <a:solidFill>
                  <a:prstClr val="black"/>
                </a:solidFill>
                <a:latin typeface="Arial" charset="0"/>
              </a:rPr>
              <a:t>EX-High</a:t>
            </a:r>
          </a:p>
          <a:p>
            <a:pPr algn="ctr">
              <a:spcBef>
                <a:spcPct val="30000"/>
              </a:spcBef>
            </a:pPr>
            <a:r>
              <a:rPr kumimoji="1" lang="en-US" altLang="ja-JP" sz="1600" dirty="0">
                <a:solidFill>
                  <a:prstClr val="black"/>
                </a:solidFill>
                <a:latin typeface="Arial" charset="0"/>
              </a:rPr>
              <a:t>5%</a:t>
            </a:r>
            <a:endParaRPr kumimoji="1" lang="ja-JP" altLang="en-US" sz="1600" dirty="0">
              <a:solidFill>
                <a:prstClr val="black"/>
              </a:solidFill>
              <a:latin typeface="Arial" charset="0"/>
            </a:endParaRPr>
          </a:p>
        </p:txBody>
      </p:sp>
      <p:sp>
        <p:nvSpPr>
          <p:cNvPr id="22" name="テキスト ボックス 21"/>
          <p:cNvSpPr txBox="1"/>
          <p:nvPr/>
        </p:nvSpPr>
        <p:spPr>
          <a:xfrm>
            <a:off x="6086970" y="4605319"/>
            <a:ext cx="410370" cy="566309"/>
          </a:xfrm>
          <a:prstGeom prst="rect">
            <a:avLst/>
          </a:prstGeom>
          <a:solidFill>
            <a:srgbClr val="DCE6F2"/>
          </a:solidFill>
        </p:spPr>
        <p:txBody>
          <a:bodyPr wrap="none" lIns="0" tIns="0" rIns="0" bIns="0" rtlCol="0">
            <a:spAutoFit/>
          </a:bodyPr>
          <a:lstStyle/>
          <a:p>
            <a:pPr algn="ctr">
              <a:spcBef>
                <a:spcPct val="30000"/>
              </a:spcBef>
            </a:pPr>
            <a:r>
              <a:rPr kumimoji="1" lang="en-US" altLang="ja-JP" sz="1600" dirty="0">
                <a:solidFill>
                  <a:prstClr val="black"/>
                </a:solidFill>
                <a:latin typeface="Arial" charset="0"/>
              </a:rPr>
              <a:t>Low</a:t>
            </a:r>
          </a:p>
          <a:p>
            <a:pPr algn="ctr">
              <a:spcBef>
                <a:spcPct val="30000"/>
              </a:spcBef>
            </a:pPr>
            <a:r>
              <a:rPr kumimoji="1" lang="en-US" altLang="ja-JP" sz="1600" dirty="0">
                <a:solidFill>
                  <a:prstClr val="black"/>
                </a:solidFill>
                <a:latin typeface="Arial" charset="0"/>
              </a:rPr>
              <a:t>14%</a:t>
            </a:r>
            <a:endParaRPr kumimoji="1" lang="ja-JP" altLang="en-US" sz="1600" dirty="0">
              <a:solidFill>
                <a:prstClr val="black"/>
              </a:solidFill>
              <a:latin typeface="Arial" charset="0"/>
            </a:endParaRPr>
          </a:p>
        </p:txBody>
      </p:sp>
      <p:sp>
        <p:nvSpPr>
          <p:cNvPr id="23" name="テキスト ボックス 22"/>
          <p:cNvSpPr txBox="1"/>
          <p:nvPr/>
        </p:nvSpPr>
        <p:spPr>
          <a:xfrm>
            <a:off x="6394753" y="5332689"/>
            <a:ext cx="602730" cy="566309"/>
          </a:xfrm>
          <a:prstGeom prst="rect">
            <a:avLst/>
          </a:prstGeom>
          <a:solidFill>
            <a:srgbClr val="FFFF99"/>
          </a:solidFill>
        </p:spPr>
        <p:txBody>
          <a:bodyPr wrap="none" lIns="0" tIns="0" rIns="0" bIns="0" rtlCol="0">
            <a:spAutoFit/>
          </a:bodyPr>
          <a:lstStyle/>
          <a:p>
            <a:pPr algn="ctr">
              <a:spcBef>
                <a:spcPct val="30000"/>
              </a:spcBef>
            </a:pPr>
            <a:r>
              <a:rPr kumimoji="1" lang="en-US" altLang="ja-JP" sz="1600" dirty="0">
                <a:solidFill>
                  <a:prstClr val="black"/>
                </a:solidFill>
                <a:latin typeface="Arial" charset="0"/>
              </a:rPr>
              <a:t>Middle</a:t>
            </a:r>
          </a:p>
          <a:p>
            <a:pPr algn="ctr">
              <a:spcBef>
                <a:spcPct val="30000"/>
              </a:spcBef>
            </a:pPr>
            <a:r>
              <a:rPr kumimoji="1" lang="en-US" altLang="ja-JP" sz="1600" dirty="0">
                <a:solidFill>
                  <a:prstClr val="black"/>
                </a:solidFill>
                <a:latin typeface="Arial" charset="0"/>
              </a:rPr>
              <a:t>20%</a:t>
            </a:r>
            <a:endParaRPr kumimoji="1" lang="ja-JP" altLang="en-US" sz="1600" dirty="0">
              <a:solidFill>
                <a:prstClr val="black"/>
              </a:solidFill>
              <a:latin typeface="Arial" charset="0"/>
            </a:endParaRPr>
          </a:p>
        </p:txBody>
      </p:sp>
      <p:sp>
        <p:nvSpPr>
          <p:cNvPr id="24" name="テキスト ボックス 23"/>
          <p:cNvSpPr txBox="1"/>
          <p:nvPr/>
        </p:nvSpPr>
        <p:spPr>
          <a:xfrm>
            <a:off x="5619770" y="6050280"/>
            <a:ext cx="604654" cy="658642"/>
          </a:xfrm>
          <a:prstGeom prst="rect">
            <a:avLst/>
          </a:prstGeom>
          <a:solidFill>
            <a:srgbClr val="E6B9B8"/>
          </a:solidFill>
        </p:spPr>
        <p:txBody>
          <a:bodyPr wrap="none" rtlCol="0">
            <a:spAutoFit/>
          </a:bodyPr>
          <a:lstStyle/>
          <a:p>
            <a:pPr algn="ctr">
              <a:spcBef>
                <a:spcPct val="30000"/>
              </a:spcBef>
            </a:pPr>
            <a:r>
              <a:rPr kumimoji="1" lang="en-US" altLang="ja-JP" sz="1600" dirty="0">
                <a:solidFill>
                  <a:prstClr val="black"/>
                </a:solidFill>
                <a:latin typeface="Arial" charset="0"/>
              </a:rPr>
              <a:t>High</a:t>
            </a:r>
          </a:p>
          <a:p>
            <a:pPr algn="ctr">
              <a:spcBef>
                <a:spcPct val="30000"/>
              </a:spcBef>
            </a:pPr>
            <a:r>
              <a:rPr kumimoji="1" lang="en-US" altLang="ja-JP" sz="1600" dirty="0">
                <a:solidFill>
                  <a:prstClr val="black"/>
                </a:solidFill>
                <a:latin typeface="Arial" charset="0"/>
              </a:rPr>
              <a:t>32%</a:t>
            </a:r>
            <a:endParaRPr kumimoji="1" lang="ja-JP" altLang="en-US" sz="1600" dirty="0">
              <a:solidFill>
                <a:prstClr val="black"/>
              </a:solidFill>
              <a:latin typeface="Arial" charset="0"/>
            </a:endParaRPr>
          </a:p>
        </p:txBody>
      </p:sp>
      <p:sp>
        <p:nvSpPr>
          <p:cNvPr id="25" name="テキスト ボックス 24"/>
          <p:cNvSpPr txBox="1"/>
          <p:nvPr/>
        </p:nvSpPr>
        <p:spPr>
          <a:xfrm>
            <a:off x="4932239" y="5049531"/>
            <a:ext cx="946093" cy="658642"/>
          </a:xfrm>
          <a:prstGeom prst="rect">
            <a:avLst/>
          </a:prstGeom>
          <a:solidFill>
            <a:srgbClr val="B3A2C7"/>
          </a:solidFill>
        </p:spPr>
        <p:txBody>
          <a:bodyPr wrap="none" rtlCol="0">
            <a:spAutoFit/>
          </a:bodyPr>
          <a:lstStyle/>
          <a:p>
            <a:pPr algn="ctr">
              <a:spcBef>
                <a:spcPct val="30000"/>
              </a:spcBef>
            </a:pPr>
            <a:r>
              <a:rPr kumimoji="1" lang="en-US" altLang="ja-JP" sz="1600" dirty="0">
                <a:solidFill>
                  <a:prstClr val="black"/>
                </a:solidFill>
                <a:latin typeface="Arial" charset="0"/>
              </a:rPr>
              <a:t>EX-High</a:t>
            </a:r>
          </a:p>
          <a:p>
            <a:pPr algn="ctr">
              <a:spcBef>
                <a:spcPct val="30000"/>
              </a:spcBef>
            </a:pPr>
            <a:r>
              <a:rPr kumimoji="1" lang="en-US" altLang="ja-JP" sz="1600" dirty="0">
                <a:solidFill>
                  <a:prstClr val="black"/>
                </a:solidFill>
                <a:latin typeface="Arial" charset="0"/>
              </a:rPr>
              <a:t>34%</a:t>
            </a:r>
            <a:endParaRPr kumimoji="1" lang="ja-JP" altLang="en-US" sz="1600" dirty="0">
              <a:solidFill>
                <a:prstClr val="black"/>
              </a:solidFill>
              <a:latin typeface="Arial" charset="0"/>
            </a:endParaRPr>
          </a:p>
        </p:txBody>
      </p:sp>
    </p:spTree>
    <p:extLst>
      <p:ext uri="{BB962C8B-B14F-4D97-AF65-F5344CB8AC3E}">
        <p14:creationId xmlns:p14="http://schemas.microsoft.com/office/powerpoint/2010/main" val="54902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Regions</a:t>
            </a:r>
          </a:p>
        </p:txBody>
      </p:sp>
      <p:sp>
        <p:nvSpPr>
          <p:cNvPr id="3" name="Content Placeholder 2"/>
          <p:cNvSpPr>
            <a:spLocks noGrp="1"/>
          </p:cNvSpPr>
          <p:nvPr>
            <p:ph idx="1"/>
          </p:nvPr>
        </p:nvSpPr>
        <p:spPr>
          <a:xfrm>
            <a:off x="457200" y="2132857"/>
            <a:ext cx="8229600" cy="3888532"/>
          </a:xfrm>
        </p:spPr>
        <p:txBody>
          <a:bodyPr/>
          <a:lstStyle/>
          <a:p>
            <a:r>
              <a:rPr lang="en-GB" dirty="0"/>
              <a:t>Korea has adopted RDE as in Europe</a:t>
            </a:r>
          </a:p>
          <a:p>
            <a:r>
              <a:rPr lang="en-GB" dirty="0"/>
              <a:t>China has adapted the methodology and boundaries?</a:t>
            </a:r>
          </a:p>
          <a:p>
            <a:r>
              <a:rPr lang="en-GB" dirty="0"/>
              <a:t>India plans to adopt RDE? </a:t>
            </a:r>
          </a:p>
          <a:p>
            <a:r>
              <a:rPr lang="it-IT" dirty="0" err="1"/>
              <a:t>Other</a:t>
            </a:r>
            <a:r>
              <a:rPr lang="it-IT" dirty="0"/>
              <a:t> CP </a:t>
            </a:r>
            <a:r>
              <a:rPr lang="it-IT" dirty="0" err="1"/>
              <a:t>interest</a:t>
            </a:r>
            <a:r>
              <a:rPr lang="it-IT" dirty="0"/>
              <a:t>?</a:t>
            </a:r>
            <a:endParaRPr lang="en-GB" dirty="0"/>
          </a:p>
          <a:p>
            <a:endParaRPr lang="en-GB" dirty="0"/>
          </a:p>
          <a:p>
            <a:endParaRPr lang="en-GB" dirty="0"/>
          </a:p>
          <a:p>
            <a:endParaRPr lang="en-GB" dirty="0"/>
          </a:p>
          <a:p>
            <a:r>
              <a:rPr lang="en-GB" dirty="0"/>
              <a:t>Clearly a need for a harmonised GTR</a:t>
            </a:r>
          </a:p>
        </p:txBody>
      </p:sp>
      <p:sp>
        <p:nvSpPr>
          <p:cNvPr id="4" name="Down Arrow 3"/>
          <p:cNvSpPr/>
          <p:nvPr/>
        </p:nvSpPr>
        <p:spPr bwMode="auto">
          <a:xfrm>
            <a:off x="4031940" y="4293096"/>
            <a:ext cx="684076" cy="1080120"/>
          </a:xfrm>
          <a:prstGeom prst="downArrow">
            <a:avLst/>
          </a:prstGeom>
          <a:solidFill>
            <a:srgbClr val="2D5EC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rgbClr val="0F5494"/>
              </a:solidFill>
              <a:effectLst/>
              <a:latin typeface="Verdana" pitchFamily="34" charset="0"/>
            </a:endParaRPr>
          </a:p>
        </p:txBody>
      </p:sp>
    </p:spTree>
    <p:extLst>
      <p:ext uri="{BB962C8B-B14F-4D97-AF65-F5344CB8AC3E}">
        <p14:creationId xmlns:p14="http://schemas.microsoft.com/office/powerpoint/2010/main" val="2921636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a:t>What</a:t>
            </a:r>
            <a:r>
              <a:rPr lang="it-IT" dirty="0"/>
              <a:t> </a:t>
            </a:r>
            <a:r>
              <a:rPr lang="it-IT" dirty="0" err="1"/>
              <a:t>has</a:t>
            </a:r>
            <a:r>
              <a:rPr lang="it-IT" dirty="0"/>
              <a:t> </a:t>
            </a:r>
            <a:r>
              <a:rPr lang="it-IT" dirty="0" err="1"/>
              <a:t>happened</a:t>
            </a:r>
            <a:r>
              <a:rPr lang="it-IT" dirty="0"/>
              <a:t> </a:t>
            </a:r>
            <a:r>
              <a:rPr lang="it-IT" dirty="0" err="1"/>
              <a:t>till</a:t>
            </a:r>
            <a:r>
              <a:rPr lang="it-IT" dirty="0"/>
              <a:t> </a:t>
            </a:r>
            <a:r>
              <a:rPr lang="it-IT" dirty="0" err="1"/>
              <a:t>now</a:t>
            </a:r>
            <a:r>
              <a:rPr lang="it-IT" dirty="0"/>
              <a:t>:</a:t>
            </a:r>
            <a:endParaRPr lang="en-GB" dirty="0"/>
          </a:p>
        </p:txBody>
      </p:sp>
      <p:sp>
        <p:nvSpPr>
          <p:cNvPr id="3" name="Content Placeholder 2"/>
          <p:cNvSpPr>
            <a:spLocks noGrp="1"/>
          </p:cNvSpPr>
          <p:nvPr>
            <p:ph idx="1"/>
          </p:nvPr>
        </p:nvSpPr>
        <p:spPr/>
        <p:txBody>
          <a:bodyPr/>
          <a:lstStyle/>
          <a:p>
            <a:pPr>
              <a:buClrTx/>
              <a:buFont typeface="Wingdings" panose="05000000000000000000" pitchFamily="2" charset="2"/>
              <a:buChar char="Ø"/>
            </a:pPr>
            <a:r>
              <a:rPr lang="it-IT" dirty="0" err="1"/>
              <a:t>Request</a:t>
            </a:r>
            <a:r>
              <a:rPr lang="it-IT" dirty="0"/>
              <a:t> to </a:t>
            </a:r>
            <a:r>
              <a:rPr lang="it-IT" dirty="0" err="1"/>
              <a:t>insert</a:t>
            </a:r>
            <a:r>
              <a:rPr lang="it-IT" dirty="0"/>
              <a:t> EU RDE </a:t>
            </a:r>
            <a:r>
              <a:rPr lang="it-IT" dirty="0" err="1"/>
              <a:t>regulation</a:t>
            </a:r>
            <a:r>
              <a:rPr lang="it-IT" dirty="0"/>
              <a:t> in </a:t>
            </a:r>
            <a:r>
              <a:rPr lang="it-IT" dirty="0" err="1"/>
              <a:t>Compendium</a:t>
            </a:r>
            <a:r>
              <a:rPr lang="it-IT" dirty="0"/>
              <a:t> of candidate </a:t>
            </a:r>
            <a:r>
              <a:rPr lang="it-IT" dirty="0" err="1"/>
              <a:t>GTRs</a:t>
            </a:r>
            <a:r>
              <a:rPr lang="it-IT" dirty="0"/>
              <a:t> (Doc. 79)</a:t>
            </a:r>
          </a:p>
          <a:p>
            <a:pPr>
              <a:buClrTx/>
              <a:buFont typeface="Wingdings" panose="05000000000000000000" pitchFamily="2" charset="2"/>
              <a:buChar char="Ø"/>
            </a:pPr>
            <a:r>
              <a:rPr lang="it-IT" dirty="0" err="1"/>
              <a:t>Request</a:t>
            </a:r>
            <a:r>
              <a:rPr lang="it-IT" dirty="0"/>
              <a:t> to </a:t>
            </a:r>
            <a:r>
              <a:rPr lang="it-IT" dirty="0" err="1"/>
              <a:t>insert</a:t>
            </a:r>
            <a:r>
              <a:rPr lang="it-IT" dirty="0"/>
              <a:t> Japan RDE </a:t>
            </a:r>
            <a:r>
              <a:rPr lang="it-IT" dirty="0" err="1"/>
              <a:t>regulation</a:t>
            </a:r>
            <a:r>
              <a:rPr lang="it-IT" dirty="0"/>
              <a:t> in </a:t>
            </a:r>
            <a:r>
              <a:rPr lang="it-IT" dirty="0" err="1"/>
              <a:t>Compendium</a:t>
            </a:r>
            <a:r>
              <a:rPr lang="it-IT" dirty="0"/>
              <a:t> of candidate </a:t>
            </a:r>
            <a:r>
              <a:rPr lang="it-IT" dirty="0" err="1"/>
              <a:t>GTRs</a:t>
            </a:r>
            <a:r>
              <a:rPr lang="it-IT" dirty="0"/>
              <a:t> (Doc. 81)</a:t>
            </a:r>
          </a:p>
          <a:p>
            <a:pPr>
              <a:buClrTx/>
              <a:buFont typeface="Wingdings" panose="05000000000000000000" pitchFamily="2" charset="2"/>
              <a:buChar char="Ø"/>
            </a:pPr>
            <a:r>
              <a:rPr lang="it-IT" dirty="0" err="1"/>
              <a:t>Request</a:t>
            </a:r>
            <a:r>
              <a:rPr lang="it-IT" dirty="0"/>
              <a:t> for </a:t>
            </a:r>
            <a:r>
              <a:rPr lang="it-IT" dirty="0" err="1"/>
              <a:t>authorisation</a:t>
            </a:r>
            <a:r>
              <a:rPr lang="it-IT" dirty="0"/>
              <a:t> to </a:t>
            </a:r>
            <a:r>
              <a:rPr lang="it-IT" dirty="0" err="1"/>
              <a:t>develop</a:t>
            </a:r>
            <a:r>
              <a:rPr lang="it-IT" dirty="0"/>
              <a:t> an RDE GTR (Doc. 80)</a:t>
            </a:r>
          </a:p>
          <a:p>
            <a:pPr>
              <a:buClrTx/>
              <a:buFont typeface="Wingdings" panose="05000000000000000000" pitchFamily="2" charset="2"/>
              <a:buChar char="Ø"/>
            </a:pPr>
            <a:endParaRPr lang="it-IT" dirty="0"/>
          </a:p>
          <a:p>
            <a:pPr>
              <a:buClrTx/>
              <a:buFont typeface="Wingdings" panose="05000000000000000000" pitchFamily="2" charset="2"/>
              <a:buChar char="Ø"/>
            </a:pPr>
            <a:r>
              <a:rPr lang="it-IT" dirty="0"/>
              <a:t>For 19-22 </a:t>
            </a:r>
            <a:r>
              <a:rPr lang="it-IT" dirty="0" err="1"/>
              <a:t>June</a:t>
            </a:r>
            <a:r>
              <a:rPr lang="it-IT" dirty="0"/>
              <a:t> Session of AC.3</a:t>
            </a:r>
            <a:endParaRPr lang="en-GB" dirty="0"/>
          </a:p>
        </p:txBody>
      </p:sp>
    </p:spTree>
    <p:extLst>
      <p:ext uri="{BB962C8B-B14F-4D97-AF65-F5344CB8AC3E}">
        <p14:creationId xmlns:p14="http://schemas.microsoft.com/office/powerpoint/2010/main" val="1234234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new RDE GTR</a:t>
            </a:r>
          </a:p>
        </p:txBody>
      </p:sp>
      <p:sp>
        <p:nvSpPr>
          <p:cNvPr id="3" name="Content Placeholder 2"/>
          <p:cNvSpPr>
            <a:spLocks noGrp="1"/>
          </p:cNvSpPr>
          <p:nvPr>
            <p:ph idx="1"/>
          </p:nvPr>
        </p:nvSpPr>
        <p:spPr>
          <a:xfrm>
            <a:off x="467544" y="2276872"/>
            <a:ext cx="8229600" cy="3529013"/>
          </a:xfrm>
        </p:spPr>
        <p:txBody>
          <a:bodyPr/>
          <a:lstStyle/>
          <a:p>
            <a:pPr>
              <a:buClrTx/>
              <a:buFont typeface="Wingdings" panose="05000000000000000000" pitchFamily="2" charset="2"/>
              <a:buChar char="Ø"/>
            </a:pPr>
            <a:r>
              <a:rPr lang="en-GB" dirty="0"/>
              <a:t>Should contain an agreed methodology</a:t>
            </a:r>
          </a:p>
          <a:p>
            <a:pPr>
              <a:buClrTx/>
              <a:buFont typeface="Wingdings" panose="05000000000000000000" pitchFamily="2" charset="2"/>
              <a:buChar char="Ø"/>
            </a:pPr>
            <a:r>
              <a:rPr lang="en-GB" dirty="0"/>
              <a:t>Should contain a set of conditions/boundaries etc. that would make it applicable to all participants </a:t>
            </a:r>
          </a:p>
          <a:p>
            <a:pPr marL="457200" lvl="1" indent="0">
              <a:buClrTx/>
              <a:buNone/>
            </a:pPr>
            <a:r>
              <a:rPr lang="en-GB" dirty="0"/>
              <a:t>= the widest set of conditions/boundaries </a:t>
            </a:r>
          </a:p>
          <a:p>
            <a:pPr marL="457200" lvl="1" indent="0">
              <a:buClrTx/>
              <a:buNone/>
            </a:pPr>
            <a:r>
              <a:rPr lang="en-GB" dirty="0"/>
              <a:t>= the most difficult level to achieve but the only one that is really harmonised</a:t>
            </a:r>
          </a:p>
          <a:p>
            <a:pPr>
              <a:buClrTx/>
              <a:buFont typeface="Wingdings" panose="05000000000000000000" pitchFamily="2" charset="2"/>
              <a:buChar char="Ø"/>
            </a:pPr>
            <a:r>
              <a:rPr lang="en-GB" dirty="0"/>
              <a:t>May contain a series of regional provisions where needed</a:t>
            </a:r>
          </a:p>
        </p:txBody>
      </p:sp>
    </p:spTree>
    <p:extLst>
      <p:ext uri="{BB962C8B-B14F-4D97-AF65-F5344CB8AC3E}">
        <p14:creationId xmlns:p14="http://schemas.microsoft.com/office/powerpoint/2010/main" val="2543755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229600" cy="936625"/>
          </a:xfrm>
        </p:spPr>
        <p:txBody>
          <a:bodyPr/>
          <a:lstStyle/>
          <a:p>
            <a:r>
              <a:rPr lang="en-GB" dirty="0"/>
              <a:t>Plans</a:t>
            </a:r>
          </a:p>
        </p:txBody>
      </p:sp>
      <p:sp>
        <p:nvSpPr>
          <p:cNvPr id="3" name="Content Placeholder 2"/>
          <p:cNvSpPr>
            <a:spLocks noGrp="1"/>
          </p:cNvSpPr>
          <p:nvPr>
            <p:ph idx="1"/>
          </p:nvPr>
        </p:nvSpPr>
        <p:spPr>
          <a:xfrm>
            <a:off x="539552" y="1916832"/>
            <a:ext cx="8229600" cy="4248472"/>
          </a:xfrm>
        </p:spPr>
        <p:txBody>
          <a:bodyPr/>
          <a:lstStyle/>
          <a:p>
            <a:pPr>
              <a:buClrTx/>
              <a:buFont typeface="Wingdings" panose="05000000000000000000" pitchFamily="2" charset="2"/>
              <a:buChar char="Ø"/>
            </a:pPr>
            <a:r>
              <a:rPr lang="en-GB" dirty="0"/>
              <a:t>Approval of RDE IWG and request to create an RDE GTR in AC.3 in two </a:t>
            </a:r>
            <a:r>
              <a:rPr lang="en-GB" dirty="0" err="1"/>
              <a:t>weeks time</a:t>
            </a:r>
            <a:endParaRPr lang="en-GB" dirty="0"/>
          </a:p>
          <a:p>
            <a:pPr>
              <a:buClrTx/>
              <a:buFont typeface="Wingdings" panose="05000000000000000000" pitchFamily="2" charset="2"/>
              <a:buChar char="Ø"/>
            </a:pPr>
            <a:r>
              <a:rPr lang="en-GB" dirty="0"/>
              <a:t>First meeting in Sept. 2018 with a first consolidated draft </a:t>
            </a:r>
          </a:p>
          <a:p>
            <a:pPr>
              <a:buClrTx/>
              <a:buFont typeface="Wingdings" panose="05000000000000000000" pitchFamily="2" charset="2"/>
              <a:buChar char="Ø"/>
            </a:pPr>
            <a:r>
              <a:rPr lang="en-GB" dirty="0"/>
              <a:t>Second meeting in November</a:t>
            </a:r>
          </a:p>
          <a:p>
            <a:pPr>
              <a:buClrTx/>
              <a:buFont typeface="Wingdings" panose="05000000000000000000" pitchFamily="2" charset="2"/>
              <a:buChar char="Ø"/>
            </a:pPr>
            <a:r>
              <a:rPr lang="en-GB" dirty="0"/>
              <a:t>Third meeting and Informal doc for January GRPE</a:t>
            </a:r>
          </a:p>
          <a:p>
            <a:pPr>
              <a:buClrTx/>
              <a:buFont typeface="Wingdings" panose="05000000000000000000" pitchFamily="2" charset="2"/>
              <a:buChar char="Ø"/>
            </a:pPr>
            <a:r>
              <a:rPr lang="en-GB" dirty="0"/>
              <a:t>Fourth meeting in February 2019</a:t>
            </a:r>
          </a:p>
          <a:p>
            <a:pPr>
              <a:buClrTx/>
              <a:buFont typeface="Wingdings" panose="05000000000000000000" pitchFamily="2" charset="2"/>
              <a:buChar char="Ø"/>
            </a:pPr>
            <a:r>
              <a:rPr lang="en-GB" dirty="0"/>
              <a:t>Working document in time for May 2019 GRPE meeting</a:t>
            </a:r>
          </a:p>
          <a:p>
            <a:pPr>
              <a:buClrTx/>
              <a:buFont typeface="Wingdings" panose="05000000000000000000" pitchFamily="2" charset="2"/>
              <a:buChar char="Ø"/>
            </a:pPr>
            <a:r>
              <a:rPr lang="en-GB" dirty="0"/>
              <a:t>Adoption of RDE GTR for November 2019</a:t>
            </a:r>
          </a:p>
          <a:p>
            <a:pPr>
              <a:buClrTx/>
              <a:buFont typeface="Wingdings" panose="05000000000000000000" pitchFamily="2" charset="2"/>
              <a:buChar char="Ø"/>
            </a:pPr>
            <a:endParaRPr lang="en-GB" dirty="0"/>
          </a:p>
        </p:txBody>
      </p:sp>
    </p:spTree>
    <p:extLst>
      <p:ext uri="{BB962C8B-B14F-4D97-AF65-F5344CB8AC3E}">
        <p14:creationId xmlns:p14="http://schemas.microsoft.com/office/powerpoint/2010/main" val="3773883375"/>
      </p:ext>
    </p:extLst>
  </p:cSld>
  <p:clrMapOvr>
    <a:masterClrMapping/>
  </p:clrMapOvr>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none" lIns="91440" tIns="45720" rIns="91440" bIns="45720" numCol="1" rtlCol="0" anchor="t"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1" sz="1600" b="0" i="0" u="none" strike="noStrike" cap="none" normalizeH="0" baseline="0" dirty="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4800" b="0" i="0" u="none" strike="noStrike" cap="none" normalizeH="0" baseline="0" smtClean="0">
            <a:ln>
              <a:noFill/>
            </a:ln>
            <a:solidFill>
              <a:schemeClr val="tx1"/>
            </a:solidFill>
            <a:effectLst/>
            <a:latin typeface="Arial" charset="0"/>
            <a:ea typeface="ＭＳ Ｐゴシック" charset="-128"/>
          </a:defRPr>
        </a:defPPr>
      </a:lstStyle>
    </a:lnDef>
    <a:txDef>
      <a:spPr>
        <a:noFill/>
      </a:spPr>
      <a:bodyPr wrap="square" rtlCol="0">
        <a:spAutoFit/>
      </a:bodyPr>
      <a:lstStyle>
        <a:defPPr algn="l">
          <a:defRPr kumimoji="1" sz="1600" dirty="0"/>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8</TotalTime>
  <Words>705</Words>
  <Application>Microsoft Office PowerPoint</Application>
  <PresentationFormat>On-screen Show (4:3)</PresentationFormat>
  <Paragraphs>110</Paragraphs>
  <Slides>11</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11</vt:i4>
      </vt:variant>
    </vt:vector>
  </HeadingPairs>
  <TitlesOfParts>
    <vt:vector size="23" baseType="lpstr">
      <vt:lpstr>HG丸ｺﾞｼｯｸM-PRO</vt:lpstr>
      <vt:lpstr>HGP創英角ｺﾞｼｯｸUB</vt:lpstr>
      <vt:lpstr>ＭＳ Ｐゴシック</vt:lpstr>
      <vt:lpstr>ＭＳ Ｐゴシック</vt:lpstr>
      <vt:lpstr>Arial</vt:lpstr>
      <vt:lpstr>Arial Black</vt:lpstr>
      <vt:lpstr>Courier New</vt:lpstr>
      <vt:lpstr>Times New Roman</vt:lpstr>
      <vt:lpstr>Verdana</vt:lpstr>
      <vt:lpstr>Wingdings</vt:lpstr>
      <vt:lpstr>Blank</vt:lpstr>
      <vt:lpstr>1_標準デザイン</vt:lpstr>
      <vt:lpstr>The need for an RDE GTR  June 2018   From the sponsors: European Union Japan Korea</vt:lpstr>
      <vt:lpstr>The necessity of RDE</vt:lpstr>
      <vt:lpstr>PowerPoint Presentation</vt:lpstr>
      <vt:lpstr>PowerPoint Presentation</vt:lpstr>
      <vt:lpstr>Concept of Japan’s RDE method</vt:lpstr>
      <vt:lpstr>Other Regions</vt:lpstr>
      <vt:lpstr>What has happened till now:</vt:lpstr>
      <vt:lpstr>A new RDE GTR</vt:lpstr>
      <vt:lpstr>Plans</vt:lpstr>
      <vt:lpstr>Roles:</vt:lpstr>
      <vt:lpstr>Thank you for your attention!  From the sponsors: European Union Japan Korea    contact: EC-RDE@ec.europa.eu </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DILARA Panagiota (GROW)</dc:creator>
  <cp:lastModifiedBy>Francois Cuenot</cp:lastModifiedBy>
  <cp:revision>57</cp:revision>
  <dcterms:created xsi:type="dcterms:W3CDTF">2016-10-19T12:22:50Z</dcterms:created>
  <dcterms:modified xsi:type="dcterms:W3CDTF">2018-06-11T07:15:41Z</dcterms:modified>
</cp:coreProperties>
</file>