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Economica" panose="02000506040000020004" pitchFamily="50"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BF15"/>
    <a:srgbClr val="6FA2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54" y="7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88b03561e3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88b03561e3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888be65039_0_1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888be65039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order to effectively demonstrate tangible progress on an integrated vision for sustainable transport and mobility, it is essential that countries set specific, quantified targets related to the transport sector (and sub-sectors) to establish clear visions and facilitate progress-tracking. During the first reporting cycle, 18% of the VNRs reported specific targets covering 12 areas in sustainable transport. The majority of targets are short-to-medium term targets (2020 and 2030), with five countries setting long-term targets for 2050. Robust coordination and support from SDG-lead agencies are required to maximise the contribution of the transport sector within the national development framework for short-/ medium- and long-term planning. Establishing such a harmonised long-term strategy with ambitious vision and specific targets could enable the implementation of transport measures to maximise wide sustainability impacts.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88f5298a88_0_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88f5298a88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order to effectively demonstrate tangible progress on an integrated vision for sustainable transport and mobility, it is essential that countries set specific, quantified targets related to the transport sector (and sub-sectors) to establish clear visions and facilitate progress-tracking. During the first reporting cycle, 18% of the VNRs reported specific targets covering 12 areas in sustainable transport. The majority of targets are short-to-medium term targets (2020 and 2030), with five countries setting long-term targets for 2050. Robust coordination and support from SDG-lead agencies are required to maximise the contribution of the transport sector within the national development framework for short-/ medium- and long-term planning. Establishing such a harmonised long-term strategy with ambitious vision and specific targets could enable the implementation of transport measures to maximise wide sustainability impacts.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88b03561e3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88b03561e3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900"/>
              <a:t>As mentioned earlier, 92% of submitted VNRs have referred to progress made in the transport sector in the first reporting cycle; however, only about 30% have included references to the wide sustainability impacts of transport measures.</a:t>
            </a:r>
            <a:endParaRPr sz="900"/>
          </a:p>
          <a:p>
            <a:pPr marL="0" lvl="0" indent="0" algn="l" rtl="0">
              <a:spcBef>
                <a:spcPts val="0"/>
              </a:spcBef>
              <a:spcAft>
                <a:spcPts val="0"/>
              </a:spcAft>
              <a:buNone/>
            </a:pPr>
            <a:endParaRPr sz="900"/>
          </a:p>
          <a:p>
            <a:pPr marL="0" lvl="0" indent="0" algn="l" rtl="0">
              <a:spcBef>
                <a:spcPts val="0"/>
              </a:spcBef>
              <a:spcAft>
                <a:spcPts val="0"/>
              </a:spcAft>
              <a:buNone/>
            </a:pPr>
            <a:r>
              <a:rPr lang="en" sz="900"/>
              <a:t>The linkages between transport and infrastructure- and energy-oriented SDGs are clear, but further attention must be paid to the social dimension of sustainable development, thus establishing a stronger case as to how transport contributes to the overarching goals of the 2030 Agenda on poverty alleviation, food security, social equity and ‘Leaving No One Behind’. The gap is likely due, among other reasons, to the difficulty of quantifying these impacts in local terms, the lack of local low carbon targets for transport, and the need for more awareness raising with key stakeholders. There is still a major concern among many developing countries that climate mitigation actions impose costs, and quantitative emission reduction targets will adversely affect economic development. If the sustainability aspects of transport interventions are not understood as an important driver for action at the local level, proponents will have a difficult time achieving the buy-in from policy-makers and mainstreaming them into existing national and local development policies.</a:t>
            </a:r>
            <a:endParaRPr sz="900"/>
          </a:p>
          <a:p>
            <a:pPr marL="0" lvl="0" indent="0" algn="l" rtl="0">
              <a:spcBef>
                <a:spcPts val="0"/>
              </a:spcBef>
              <a:spcAft>
                <a:spcPts val="0"/>
              </a:spcAft>
              <a:buClr>
                <a:schemeClr val="dk1"/>
              </a:buClr>
              <a:buSzPts val="1100"/>
              <a:buFont typeface="Arial"/>
              <a:buNone/>
            </a:pPr>
            <a:endParaRPr sz="900"/>
          </a:p>
          <a:p>
            <a:pPr marL="0" lvl="0" indent="0" algn="l" rtl="0">
              <a:spcBef>
                <a:spcPts val="0"/>
              </a:spcBef>
              <a:spcAft>
                <a:spcPts val="0"/>
              </a:spcAft>
              <a:buNone/>
            </a:pPr>
            <a:endParaRPr sz="9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8f5298a88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8f5298a88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900"/>
              <a:t>As mentioned earlier, 92% of submitted VNRs have referred to progress made in the transport sector in the first reporting cycle; however, only about 30% have included references to the wide sustainability impacts of transport measures.</a:t>
            </a:r>
            <a:endParaRPr sz="900"/>
          </a:p>
          <a:p>
            <a:pPr marL="0" lvl="0" indent="0" algn="l" rtl="0">
              <a:spcBef>
                <a:spcPts val="0"/>
              </a:spcBef>
              <a:spcAft>
                <a:spcPts val="0"/>
              </a:spcAft>
              <a:buNone/>
            </a:pPr>
            <a:endParaRPr sz="900"/>
          </a:p>
          <a:p>
            <a:pPr marL="0" lvl="0" indent="0" algn="l" rtl="0">
              <a:spcBef>
                <a:spcPts val="0"/>
              </a:spcBef>
              <a:spcAft>
                <a:spcPts val="0"/>
              </a:spcAft>
              <a:buNone/>
            </a:pPr>
            <a:r>
              <a:rPr lang="en" sz="900"/>
              <a:t>The linkages between transport and infrastructure- and energy-oriented SDGs are clear, but further attention must be paid to the social dimension of sustainable development, thus establishing a stronger case as to how transport contributes to the overarching goals of the 2030 Agenda on poverty alleviation, food security, social equity and ‘Leaving No One Behind’. The gap is likely due, among other reasons, to the difficulty of quantifying these impacts in local terms, the lack of local low carbon targets for transport, and the need for more awareness raising with key stakeholders. There is still a major concern among many developing countries that climate mitigation actions impose costs, and quantitative emission reduction targets will adversely affect economic development. If the sustainability aspects of transport interventions are not understood as an important driver for action at the local level, proponents will have a difficult time achieving the buy-in from policy-makers and mainstreaming them into existing national and local development policies.</a:t>
            </a:r>
            <a:endParaRPr sz="900"/>
          </a:p>
          <a:p>
            <a:pPr marL="0" lvl="0" indent="0" algn="l" rtl="0">
              <a:spcBef>
                <a:spcPts val="0"/>
              </a:spcBef>
              <a:spcAft>
                <a:spcPts val="0"/>
              </a:spcAft>
              <a:buClr>
                <a:schemeClr val="dk1"/>
              </a:buClr>
              <a:buSzPts val="1100"/>
              <a:buFont typeface="Arial"/>
              <a:buNone/>
            </a:pPr>
            <a:endParaRPr sz="900"/>
          </a:p>
          <a:p>
            <a:pPr marL="0" lvl="0" indent="0" algn="l" rtl="0">
              <a:spcBef>
                <a:spcPts val="0"/>
              </a:spcBef>
              <a:spcAft>
                <a:spcPts val="0"/>
              </a:spcAft>
              <a:buNone/>
            </a:pPr>
            <a:endParaRPr sz="9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88b03561e3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88b03561e3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100"/>
              </a:spcBef>
              <a:spcAft>
                <a:spcPts val="0"/>
              </a:spcAft>
              <a:buNone/>
            </a:pPr>
            <a:r>
              <a:rPr lang="en" sz="1200">
                <a:solidFill>
                  <a:srgbClr val="0D0D0D"/>
                </a:solidFill>
              </a:rPr>
              <a:t>Sustainable transport, though related to various goals and represented in specific targets, does not have a standalone goal where it could be discussed in-depth. The format of the HLPF, where only a fraction of the goals is under discussion in any given year, means there is little space for examining cross-cutting topics like transport. The political nature of the HLPF means topics are discussed in broad and general terms, with many platitudes such as ‘enhancing progress’ or ‘meaningful participation’ and little attention to the technicalities of actual implementation. When the methods for achieving sustainable transport are well-established (for instance, the Avoid-Shift-Improve Framework), the sector gains little from generalities - what is necessary is to talk about how to start implementing these measures consistently around the globe.</a:t>
            </a:r>
            <a:endParaRPr sz="1200">
              <a:solidFill>
                <a:srgbClr val="0D0D0D"/>
              </a:solidFill>
            </a:endParaRPr>
          </a:p>
          <a:p>
            <a:pPr marL="0" lvl="0" indent="0" algn="l" rtl="0">
              <a:lnSpc>
                <a:spcPct val="115000"/>
              </a:lnSpc>
              <a:spcBef>
                <a:spcPts val="1100"/>
              </a:spcBef>
              <a:spcAft>
                <a:spcPts val="0"/>
              </a:spcAft>
              <a:buClr>
                <a:schemeClr val="dk1"/>
              </a:buClr>
              <a:buSzPts val="1100"/>
              <a:buFont typeface="Arial"/>
              <a:buNone/>
            </a:pPr>
            <a:r>
              <a:rPr lang="en" sz="1200">
                <a:solidFill>
                  <a:srgbClr val="0D0D0D"/>
                </a:solidFill>
              </a:rPr>
              <a:t>The current VNR framework leaves reporting on transport goals up to the member states, who understandably focus on easily measured indicators such as road length. Obligating or at least encouraging reporting on indicators such as non-motorised travel would not only improve the relevance of VNRs to sustainable mobility, it would also stimulate data collection in member states, with benefits far beyond the VNRs alone.</a:t>
            </a:r>
            <a:endParaRPr sz="1200">
              <a:solidFill>
                <a:srgbClr val="0D0D0D"/>
              </a:solidFill>
            </a:endParaRPr>
          </a:p>
          <a:p>
            <a:pPr marL="0" lvl="0" indent="0" algn="l" rtl="0">
              <a:spcBef>
                <a:spcPts val="110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88f5298a88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88f5298a88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888e81363b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888e81363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8323ab95a8_0_1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8323ab95a8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888be65039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888be65039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SLOCAT is the international multi-stakeholder partnership that enables collaborative knowledge and action for sustainable, low carbon transport and brings the voice of the movement into international climate change and sustainability processes. Our Partnership engages a vibrant international, multi-stakeholder ecosystem of over 90 entities across transport sectors associations, knowledge and academia, governments, multilateral organisations, NGOs, philanthropy and industry; as well as a large community of world-class experts and change-makers.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8323ab95a8_0_1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8323ab95a8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Sustainable transport is a cross-cutting theme in the 2030 Agenda for Sustainable Development. It directly supports the achievement of at least half of the 17 SDGs and makes indirect contributions to all of them. In addition, transport is directly related to</a:t>
            </a:r>
            <a:r>
              <a:rPr lang="en" b="1"/>
              <a:t> five SDG indicators on road safety, rural access, passenger and freight transport, public transport and fossil fuel subsidies</a:t>
            </a:r>
            <a:r>
              <a:rPr lang="en"/>
              <a:t>, among which, Indicator 12.c.1. on fossil fuel has recently been renamed (by removing the reference “as a proportion of total national expenditure” and was updated from Tier III to Tier I by the IAEG-SDGs in April 2020 (pending final approval at the 52nd session of the Statistical Commission in March 2021).</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88f5298a8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88f5298a8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100"/>
              </a:spcBef>
              <a:spcAft>
                <a:spcPts val="0"/>
              </a:spcAft>
              <a:buNone/>
            </a:pPr>
            <a:r>
              <a:rPr lang="en">
                <a:solidFill>
                  <a:schemeClr val="dk1"/>
                </a:solidFill>
              </a:rPr>
              <a:t>The 2030 Agenda encourages member states to submit Voluntary National Reviews (VNRs) to the United Nations High-Level Political Forum on Sustainable Development (HLPF), which has been convening annually since 2016 under the auspices of the United Nations Economic and Social Council (ECOSOC). The VNR process aims to facilitate the sharing of experiences among countries, including successes, challenges and lessons learned, with a view to accelerating the implementation of the 2030 Agenda.</a:t>
            </a:r>
            <a:endParaRPr>
              <a:solidFill>
                <a:schemeClr val="dk1"/>
              </a:solidFill>
            </a:endParaRPr>
          </a:p>
          <a:p>
            <a:pPr marL="0" lvl="0" indent="0" algn="l" rtl="0">
              <a:spcBef>
                <a:spcPts val="1100"/>
              </a:spcBef>
              <a:spcAft>
                <a:spcPts val="0"/>
              </a:spcAft>
              <a:buClr>
                <a:schemeClr val="dk1"/>
              </a:buClr>
              <a:buSzPts val="1100"/>
              <a:buFont typeface="Arial"/>
              <a:buNone/>
            </a:pPr>
            <a:r>
              <a:rPr lang="en">
                <a:solidFill>
                  <a:schemeClr val="dk1"/>
                </a:solidFill>
              </a:rPr>
              <a:t>Since the first HLPF in 2016, SLOCAT has been assessing transport references in the VNRs submitted each year. The assessment:</a:t>
            </a:r>
            <a:endParaRPr>
              <a:solidFill>
                <a:schemeClr val="dk1"/>
              </a:solidFill>
            </a:endParaRPr>
          </a:p>
          <a:p>
            <a:pPr marL="457200" lvl="0" indent="-298450" algn="l" rtl="0">
              <a:lnSpc>
                <a:spcPct val="115000"/>
              </a:lnSpc>
              <a:spcBef>
                <a:spcPts val="1100"/>
              </a:spcBef>
              <a:spcAft>
                <a:spcPts val="0"/>
              </a:spcAft>
              <a:buClr>
                <a:schemeClr val="dk1"/>
              </a:buClr>
              <a:buSzPts val="1100"/>
              <a:buChar char="●"/>
            </a:pPr>
            <a:r>
              <a:rPr lang="en">
                <a:solidFill>
                  <a:schemeClr val="dk1"/>
                </a:solidFill>
              </a:rPr>
              <a:t>Provided a useful resource for policy-makers to better understand the role of transport in achieving the SDGs;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Outlined recommendations to policy-makers on goal-setting, implementing and reporting on sustainable transport progress;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Helped the transport community (and other relevant sectors e.g. energy, health) better understand the pattern, gaps and opportunities in reporting sustainable transport in the VNR process.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88b03561e3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88b03561e3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8323ab95a8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8323ab95a8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100"/>
              </a:spcBef>
              <a:spcAft>
                <a:spcPts val="0"/>
              </a:spcAft>
              <a:buClr>
                <a:schemeClr val="dk1"/>
              </a:buClr>
              <a:buSzPts val="1100"/>
              <a:buFont typeface="Arial"/>
              <a:buNone/>
            </a:pPr>
            <a:r>
              <a:rPr lang="en">
                <a:solidFill>
                  <a:schemeClr val="dk1"/>
                </a:solidFill>
              </a:rPr>
              <a:t>Our work found that throughout the lifespan of the HLPF, countries have been reporting on transport as a vital sector to implement SDGs, showcasing on-the-ground implementation and best practices. Through the VNRs, countries contribute to offer leverage and momentum for the transport sector to move along a more sustainable path.</a:t>
            </a:r>
            <a:endParaRPr>
              <a:solidFill>
                <a:schemeClr val="dk1"/>
              </a:solidFill>
            </a:endParaRPr>
          </a:p>
          <a:p>
            <a:pPr marL="0" lvl="0" indent="0" algn="l" rtl="0">
              <a:spcBef>
                <a:spcPts val="1100"/>
              </a:spcBef>
              <a:spcAft>
                <a:spcPts val="0"/>
              </a:spcAft>
              <a:buNone/>
            </a:pPr>
            <a:r>
              <a:rPr lang="en">
                <a:solidFill>
                  <a:schemeClr val="dk1"/>
                </a:solidFill>
              </a:rPr>
              <a:t>During the first quadrennial reporting cycle from 2016 to 2019, </a:t>
            </a:r>
            <a:r>
              <a:rPr lang="en" b="1">
                <a:solidFill>
                  <a:schemeClr val="dk1"/>
                </a:solidFill>
              </a:rPr>
              <a:t>92% of the submitted VNRs have highlighted progress made in the transport sector</a:t>
            </a:r>
            <a:r>
              <a:rPr lang="en">
                <a:solidFill>
                  <a:schemeClr val="dk1"/>
                </a:solidFill>
              </a:rPr>
              <a: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88b03561e3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88b03561e3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888be65039_0_1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888be65039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Driving sustainable and inclusive growth requires a balanced package of sustainable mobility measures focusing on various segments of the sector as well as their operational functions and intended impacts.</a:t>
            </a:r>
            <a:endParaRPr/>
          </a:p>
          <a:p>
            <a:pPr marL="0" lvl="0" indent="0" algn="l" rtl="0">
              <a:spcBef>
                <a:spcPts val="0"/>
              </a:spcBef>
              <a:spcAft>
                <a:spcPts val="0"/>
              </a:spcAft>
              <a:buNone/>
            </a:pPr>
            <a:endParaRPr/>
          </a:p>
          <a:p>
            <a:pPr marL="0" lvl="0" indent="0" algn="l" rtl="0">
              <a:spcBef>
                <a:spcPts val="0"/>
              </a:spcBef>
              <a:spcAft>
                <a:spcPts val="0"/>
              </a:spcAft>
              <a:buNone/>
            </a:pPr>
            <a:r>
              <a:rPr lang="en"/>
              <a:t>The Avoid-Shift-Improve Framework entails three main avenues to promote mobility solutions in achieving sustainable and inclusive transport systems: </a:t>
            </a:r>
            <a:r>
              <a:rPr lang="en" b="1" i="1"/>
              <a:t>avoiding </a:t>
            </a:r>
            <a:r>
              <a:rPr lang="en"/>
              <a:t>unnecessary transport, while </a:t>
            </a:r>
            <a:r>
              <a:rPr lang="en" b="1" i="1"/>
              <a:t>shifting </a:t>
            </a:r>
            <a:r>
              <a:rPr lang="en"/>
              <a:t>to low carbon modes, and </a:t>
            </a:r>
            <a:r>
              <a:rPr lang="en" b="1" i="1"/>
              <a:t>improving </a:t>
            </a:r>
            <a:r>
              <a:rPr lang="en"/>
              <a:t>vehicle design, fuel efficiency and energy sources. During the first VNR reporting cycle, much attention has been paid, particularly by developing countries, to develop road infrastructure to improve urban-rural and regional linkages, accessibility (for both vehicles and pedestrians), and road safety. Considerable attention has also been paid to Improve measures of electric mobility and the use of clean fuels and renewables in transport. Many countries have also reported on Shift measures on public transport systems, a direct contribution to SDG indicator 11.2.1. </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t>There is increasing over focus in the policy debate and donor community on improve strategies and measures. The over focus on improve measures, in particular electric cars, risks distracting attention from necessary long-term structural changes in business models, supply chains, city planning and behaviour. Avoid and shift measures (e.g. road space allocation for bus lanes) may well provide much more cost-effective results in access than many improve measures, although more research is needed on long- term cost effectiveness. This is likely to be particularly true for rapidly urbanising countries in the Global South. </a:t>
            </a:r>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88f5298a88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88f5298a88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Driving sustainable and inclusive growth requires a balanced package of sustainable mobility measures focusing on various segments of the sector as well as their operational functions and intended impacts.</a:t>
            </a:r>
            <a:endParaRPr/>
          </a:p>
          <a:p>
            <a:pPr marL="0" lvl="0" indent="0" algn="l" rtl="0">
              <a:spcBef>
                <a:spcPts val="0"/>
              </a:spcBef>
              <a:spcAft>
                <a:spcPts val="0"/>
              </a:spcAft>
              <a:buNone/>
            </a:pPr>
            <a:endParaRPr/>
          </a:p>
          <a:p>
            <a:pPr marL="0" lvl="0" indent="0" algn="l" rtl="0">
              <a:spcBef>
                <a:spcPts val="0"/>
              </a:spcBef>
              <a:spcAft>
                <a:spcPts val="0"/>
              </a:spcAft>
              <a:buNone/>
            </a:pPr>
            <a:r>
              <a:rPr lang="en"/>
              <a:t>The Avoid-Shift-Improve Framework entails three main avenues to promote mobility solutions in achieving sustainable and inclusive transport systems: </a:t>
            </a:r>
            <a:r>
              <a:rPr lang="en" b="1" i="1"/>
              <a:t>avoiding </a:t>
            </a:r>
            <a:r>
              <a:rPr lang="en"/>
              <a:t>unnecessary transport, while </a:t>
            </a:r>
            <a:r>
              <a:rPr lang="en" b="1" i="1"/>
              <a:t>shifting </a:t>
            </a:r>
            <a:r>
              <a:rPr lang="en"/>
              <a:t>to low carbon modes, and </a:t>
            </a:r>
            <a:r>
              <a:rPr lang="en" b="1" i="1"/>
              <a:t>improving </a:t>
            </a:r>
            <a:r>
              <a:rPr lang="en"/>
              <a:t>vehicle design, fuel efficiency and energy sources. During the first VNR reporting cycle, much attention has been paid, particularly by developing countries, to develop road infrastructure to improve urban-rural and regional linkages, accessibility (for both vehicles and pedestrians), and road safety. Considerable attention has also been paid to Improve measures of electric mobility and the use of clean fuels and renewables in transport. Many countries have also reported on Shift measures on public transport systems, a direct contribution to SDG indicator 11.2.1. </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t>There is increasing over focus in the policy debate and donor community on improve strategies and measures. The over focus on improve measures, in particular electric cars, risks distracting attention from necessary long-term structural changes in business models, supply chains, city planning and behaviour. Avoid and shift measures (e.g. road space allocation for bus lanes) may well provide much more cost-effective results in access than many improve measures, although more research is needed on long- term cost effectiveness. This is likely to be particularly true for rapidly urbanising countries in the Global South. </a:t>
            </a:r>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730800" y="2155975"/>
            <a:ext cx="5503500" cy="641400"/>
          </a:xfrm>
          <a:prstGeom prst="rect">
            <a:avLst/>
          </a:prstGeom>
        </p:spPr>
        <p:txBody>
          <a:bodyPr spcFirstLastPara="1" wrap="square" lIns="91425" tIns="91425" rIns="91425" bIns="91425" anchor="b" anchorCtr="0">
            <a:noAutofit/>
          </a:bodyPr>
          <a:lstStyle>
            <a:lvl1pPr lvl="0">
              <a:spcBef>
                <a:spcPts val="0"/>
              </a:spcBef>
              <a:spcAft>
                <a:spcPts val="0"/>
              </a:spcAft>
              <a:buClr>
                <a:srgbClr val="FFFFFF"/>
              </a:buClr>
              <a:buSzPts val="3500"/>
              <a:buNone/>
              <a:defRPr sz="3500" b="1">
                <a:solidFill>
                  <a:srgbClr val="FFFFFF"/>
                </a:solidFill>
              </a:defRPr>
            </a:lvl1pPr>
            <a:lvl2pPr lvl="1">
              <a:spcBef>
                <a:spcPts val="0"/>
              </a:spcBef>
              <a:spcAft>
                <a:spcPts val="0"/>
              </a:spcAft>
              <a:buClr>
                <a:srgbClr val="FFFFFF"/>
              </a:buClr>
              <a:buSzPts val="3500"/>
              <a:buFont typeface="Economica"/>
              <a:buNone/>
              <a:defRPr sz="3500">
                <a:solidFill>
                  <a:srgbClr val="FFFFFF"/>
                </a:solidFill>
                <a:latin typeface="Economica"/>
                <a:ea typeface="Economica"/>
                <a:cs typeface="Economica"/>
                <a:sym typeface="Economica"/>
              </a:defRPr>
            </a:lvl2pPr>
            <a:lvl3pPr lvl="2">
              <a:spcBef>
                <a:spcPts val="0"/>
              </a:spcBef>
              <a:spcAft>
                <a:spcPts val="0"/>
              </a:spcAft>
              <a:buClr>
                <a:srgbClr val="FFFFFF"/>
              </a:buClr>
              <a:buSzPts val="3500"/>
              <a:buFont typeface="Economica"/>
              <a:buNone/>
              <a:defRPr sz="3500">
                <a:solidFill>
                  <a:srgbClr val="FFFFFF"/>
                </a:solidFill>
                <a:latin typeface="Economica"/>
                <a:ea typeface="Economica"/>
                <a:cs typeface="Economica"/>
                <a:sym typeface="Economica"/>
              </a:defRPr>
            </a:lvl3pPr>
            <a:lvl4pPr lvl="3">
              <a:spcBef>
                <a:spcPts val="0"/>
              </a:spcBef>
              <a:spcAft>
                <a:spcPts val="0"/>
              </a:spcAft>
              <a:buClr>
                <a:srgbClr val="FFFFFF"/>
              </a:buClr>
              <a:buSzPts val="3500"/>
              <a:buFont typeface="Economica"/>
              <a:buNone/>
              <a:defRPr sz="3500">
                <a:solidFill>
                  <a:srgbClr val="FFFFFF"/>
                </a:solidFill>
                <a:latin typeface="Economica"/>
                <a:ea typeface="Economica"/>
                <a:cs typeface="Economica"/>
                <a:sym typeface="Economica"/>
              </a:defRPr>
            </a:lvl4pPr>
            <a:lvl5pPr lvl="4">
              <a:spcBef>
                <a:spcPts val="0"/>
              </a:spcBef>
              <a:spcAft>
                <a:spcPts val="0"/>
              </a:spcAft>
              <a:buClr>
                <a:srgbClr val="FFFFFF"/>
              </a:buClr>
              <a:buSzPts val="3500"/>
              <a:buFont typeface="Economica"/>
              <a:buNone/>
              <a:defRPr sz="3500">
                <a:solidFill>
                  <a:srgbClr val="FFFFFF"/>
                </a:solidFill>
                <a:latin typeface="Economica"/>
                <a:ea typeface="Economica"/>
                <a:cs typeface="Economica"/>
                <a:sym typeface="Economica"/>
              </a:defRPr>
            </a:lvl5pPr>
            <a:lvl6pPr lvl="5">
              <a:spcBef>
                <a:spcPts val="0"/>
              </a:spcBef>
              <a:spcAft>
                <a:spcPts val="0"/>
              </a:spcAft>
              <a:buClr>
                <a:srgbClr val="FFFFFF"/>
              </a:buClr>
              <a:buSzPts val="3500"/>
              <a:buFont typeface="Economica"/>
              <a:buNone/>
              <a:defRPr sz="3500">
                <a:solidFill>
                  <a:srgbClr val="FFFFFF"/>
                </a:solidFill>
                <a:latin typeface="Economica"/>
                <a:ea typeface="Economica"/>
                <a:cs typeface="Economica"/>
                <a:sym typeface="Economica"/>
              </a:defRPr>
            </a:lvl6pPr>
            <a:lvl7pPr lvl="6">
              <a:spcBef>
                <a:spcPts val="0"/>
              </a:spcBef>
              <a:spcAft>
                <a:spcPts val="0"/>
              </a:spcAft>
              <a:buClr>
                <a:srgbClr val="FFFFFF"/>
              </a:buClr>
              <a:buSzPts val="3500"/>
              <a:buFont typeface="Economica"/>
              <a:buNone/>
              <a:defRPr sz="3500">
                <a:solidFill>
                  <a:srgbClr val="FFFFFF"/>
                </a:solidFill>
                <a:latin typeface="Economica"/>
                <a:ea typeface="Economica"/>
                <a:cs typeface="Economica"/>
                <a:sym typeface="Economica"/>
              </a:defRPr>
            </a:lvl7pPr>
            <a:lvl8pPr lvl="7">
              <a:spcBef>
                <a:spcPts val="0"/>
              </a:spcBef>
              <a:spcAft>
                <a:spcPts val="0"/>
              </a:spcAft>
              <a:buClr>
                <a:srgbClr val="FFFFFF"/>
              </a:buClr>
              <a:buSzPts val="3500"/>
              <a:buFont typeface="Economica"/>
              <a:buNone/>
              <a:defRPr sz="3500">
                <a:solidFill>
                  <a:srgbClr val="FFFFFF"/>
                </a:solidFill>
                <a:latin typeface="Economica"/>
                <a:ea typeface="Economica"/>
                <a:cs typeface="Economica"/>
                <a:sym typeface="Economica"/>
              </a:defRPr>
            </a:lvl8pPr>
            <a:lvl9pPr lvl="8">
              <a:spcBef>
                <a:spcPts val="0"/>
              </a:spcBef>
              <a:spcAft>
                <a:spcPts val="0"/>
              </a:spcAft>
              <a:buClr>
                <a:srgbClr val="FFFFFF"/>
              </a:buClr>
              <a:buSzPts val="3500"/>
              <a:buFont typeface="Economica"/>
              <a:buNone/>
              <a:defRPr sz="3500">
                <a:solidFill>
                  <a:srgbClr val="FFFFFF"/>
                </a:solidFill>
                <a:latin typeface="Economica"/>
                <a:ea typeface="Economica"/>
                <a:cs typeface="Economica"/>
                <a:sym typeface="Economica"/>
              </a:defRPr>
            </a:lvl9pPr>
          </a:lstStyle>
          <a:p>
            <a:endParaRPr/>
          </a:p>
        </p:txBody>
      </p:sp>
      <p:sp>
        <p:nvSpPr>
          <p:cNvPr id="11" name="Google Shape;11;p2"/>
          <p:cNvSpPr txBox="1">
            <a:spLocks noGrp="1"/>
          </p:cNvSpPr>
          <p:nvPr>
            <p:ph type="subTitle" idx="1"/>
          </p:nvPr>
        </p:nvSpPr>
        <p:spPr>
          <a:xfrm>
            <a:off x="730800" y="4115275"/>
            <a:ext cx="4608300" cy="8163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rgbClr val="768994"/>
              </a:buClr>
              <a:buSzPts val="2000"/>
              <a:buFont typeface="Economica"/>
              <a:buNone/>
              <a:defRPr sz="2000">
                <a:solidFill>
                  <a:srgbClr val="768994"/>
                </a:solidFill>
                <a:latin typeface="Economica"/>
                <a:ea typeface="Economica"/>
                <a:cs typeface="Economica"/>
                <a:sym typeface="Economica"/>
              </a:defRPr>
            </a:lvl1pPr>
            <a:lvl2pPr lvl="1">
              <a:lnSpc>
                <a:spcPct val="100000"/>
              </a:lnSpc>
              <a:spcBef>
                <a:spcPts val="0"/>
              </a:spcBef>
              <a:spcAft>
                <a:spcPts val="0"/>
              </a:spcAft>
              <a:buClr>
                <a:srgbClr val="F8BC1C"/>
              </a:buClr>
              <a:buSzPts val="2800"/>
              <a:buFont typeface="Economica"/>
              <a:buNone/>
              <a:defRPr sz="2800">
                <a:solidFill>
                  <a:srgbClr val="F8BC1C"/>
                </a:solidFill>
                <a:latin typeface="Economica"/>
                <a:ea typeface="Economica"/>
                <a:cs typeface="Economica"/>
                <a:sym typeface="Economica"/>
              </a:defRPr>
            </a:lvl2pPr>
            <a:lvl3pPr lvl="2">
              <a:lnSpc>
                <a:spcPct val="100000"/>
              </a:lnSpc>
              <a:spcBef>
                <a:spcPts val="0"/>
              </a:spcBef>
              <a:spcAft>
                <a:spcPts val="0"/>
              </a:spcAft>
              <a:buClr>
                <a:srgbClr val="F8BC1C"/>
              </a:buClr>
              <a:buSzPts val="2800"/>
              <a:buFont typeface="Economica"/>
              <a:buNone/>
              <a:defRPr sz="2800">
                <a:solidFill>
                  <a:srgbClr val="F8BC1C"/>
                </a:solidFill>
                <a:latin typeface="Economica"/>
                <a:ea typeface="Economica"/>
                <a:cs typeface="Economica"/>
                <a:sym typeface="Economica"/>
              </a:defRPr>
            </a:lvl3pPr>
            <a:lvl4pPr lvl="3">
              <a:lnSpc>
                <a:spcPct val="100000"/>
              </a:lnSpc>
              <a:spcBef>
                <a:spcPts val="0"/>
              </a:spcBef>
              <a:spcAft>
                <a:spcPts val="0"/>
              </a:spcAft>
              <a:buClr>
                <a:srgbClr val="F8BC1C"/>
              </a:buClr>
              <a:buSzPts val="2800"/>
              <a:buFont typeface="Economica"/>
              <a:buNone/>
              <a:defRPr sz="2800">
                <a:solidFill>
                  <a:srgbClr val="F8BC1C"/>
                </a:solidFill>
                <a:latin typeface="Economica"/>
                <a:ea typeface="Economica"/>
                <a:cs typeface="Economica"/>
                <a:sym typeface="Economica"/>
              </a:defRPr>
            </a:lvl4pPr>
            <a:lvl5pPr lvl="4">
              <a:lnSpc>
                <a:spcPct val="100000"/>
              </a:lnSpc>
              <a:spcBef>
                <a:spcPts val="0"/>
              </a:spcBef>
              <a:spcAft>
                <a:spcPts val="0"/>
              </a:spcAft>
              <a:buClr>
                <a:srgbClr val="F8BC1C"/>
              </a:buClr>
              <a:buSzPts val="2800"/>
              <a:buFont typeface="Economica"/>
              <a:buNone/>
              <a:defRPr sz="2800">
                <a:solidFill>
                  <a:srgbClr val="F8BC1C"/>
                </a:solidFill>
                <a:latin typeface="Economica"/>
                <a:ea typeface="Economica"/>
                <a:cs typeface="Economica"/>
                <a:sym typeface="Economica"/>
              </a:defRPr>
            </a:lvl5pPr>
            <a:lvl6pPr lvl="5">
              <a:lnSpc>
                <a:spcPct val="100000"/>
              </a:lnSpc>
              <a:spcBef>
                <a:spcPts val="0"/>
              </a:spcBef>
              <a:spcAft>
                <a:spcPts val="0"/>
              </a:spcAft>
              <a:buClr>
                <a:srgbClr val="F8BC1C"/>
              </a:buClr>
              <a:buSzPts val="2800"/>
              <a:buFont typeface="Economica"/>
              <a:buNone/>
              <a:defRPr sz="2800">
                <a:solidFill>
                  <a:srgbClr val="F8BC1C"/>
                </a:solidFill>
                <a:latin typeface="Economica"/>
                <a:ea typeface="Economica"/>
                <a:cs typeface="Economica"/>
                <a:sym typeface="Economica"/>
              </a:defRPr>
            </a:lvl6pPr>
            <a:lvl7pPr lvl="6">
              <a:lnSpc>
                <a:spcPct val="100000"/>
              </a:lnSpc>
              <a:spcBef>
                <a:spcPts val="0"/>
              </a:spcBef>
              <a:spcAft>
                <a:spcPts val="0"/>
              </a:spcAft>
              <a:buClr>
                <a:srgbClr val="F8BC1C"/>
              </a:buClr>
              <a:buSzPts val="2800"/>
              <a:buFont typeface="Economica"/>
              <a:buNone/>
              <a:defRPr sz="2800">
                <a:solidFill>
                  <a:srgbClr val="F8BC1C"/>
                </a:solidFill>
                <a:latin typeface="Economica"/>
                <a:ea typeface="Economica"/>
                <a:cs typeface="Economica"/>
                <a:sym typeface="Economica"/>
              </a:defRPr>
            </a:lvl7pPr>
            <a:lvl8pPr lvl="7">
              <a:lnSpc>
                <a:spcPct val="100000"/>
              </a:lnSpc>
              <a:spcBef>
                <a:spcPts val="0"/>
              </a:spcBef>
              <a:spcAft>
                <a:spcPts val="0"/>
              </a:spcAft>
              <a:buClr>
                <a:srgbClr val="F8BC1C"/>
              </a:buClr>
              <a:buSzPts val="2800"/>
              <a:buFont typeface="Economica"/>
              <a:buNone/>
              <a:defRPr sz="2800">
                <a:solidFill>
                  <a:srgbClr val="F8BC1C"/>
                </a:solidFill>
                <a:latin typeface="Economica"/>
                <a:ea typeface="Economica"/>
                <a:cs typeface="Economica"/>
                <a:sym typeface="Economica"/>
              </a:defRPr>
            </a:lvl8pPr>
            <a:lvl9pPr lvl="8">
              <a:lnSpc>
                <a:spcPct val="100000"/>
              </a:lnSpc>
              <a:spcBef>
                <a:spcPts val="0"/>
              </a:spcBef>
              <a:spcAft>
                <a:spcPts val="0"/>
              </a:spcAft>
              <a:buClr>
                <a:srgbClr val="F8BC1C"/>
              </a:buClr>
              <a:buSzPts val="2800"/>
              <a:buFont typeface="Economica"/>
              <a:buNone/>
              <a:defRPr sz="2800">
                <a:solidFill>
                  <a:srgbClr val="F8BC1C"/>
                </a:solidFill>
                <a:latin typeface="Economica"/>
                <a:ea typeface="Economica"/>
                <a:cs typeface="Economica"/>
                <a:sym typeface="Economica"/>
              </a:defRPr>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3" name="Google Shape;13;p2"/>
          <p:cNvPicPr preferRelativeResize="0"/>
          <p:nvPr/>
        </p:nvPicPr>
        <p:blipFill>
          <a:blip r:embed="rId2">
            <a:alphaModFix/>
          </a:blip>
          <a:stretch>
            <a:fillRect/>
          </a:stretch>
        </p:blipFill>
        <p:spPr>
          <a:xfrm>
            <a:off x="266575" y="203950"/>
            <a:ext cx="3663599" cy="4697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6"/>
        <p:cNvGrpSpPr/>
        <p:nvPr/>
      </p:nvGrpSpPr>
      <p:grpSpPr>
        <a:xfrm>
          <a:off x="0" y="0"/>
          <a:ext cx="0" cy="0"/>
          <a:chOff x="0" y="0"/>
          <a:chExt cx="0" cy="0"/>
        </a:xfrm>
      </p:grpSpPr>
      <p:sp>
        <p:nvSpPr>
          <p:cNvPr id="57" name="Google Shape;57;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F8BC1C"/>
              </a:buClr>
              <a:buSzPts val="12000"/>
              <a:buFont typeface="Economica"/>
              <a:buNone/>
              <a:defRPr sz="12000">
                <a:solidFill>
                  <a:srgbClr val="F8BC1C"/>
                </a:solidFill>
                <a:latin typeface="Economica"/>
                <a:ea typeface="Economica"/>
                <a:cs typeface="Economica"/>
                <a:sym typeface="Economica"/>
              </a:defRPr>
            </a:lvl1pPr>
            <a:lvl2pPr lvl="1" algn="ctr">
              <a:spcBef>
                <a:spcPts val="0"/>
              </a:spcBef>
              <a:spcAft>
                <a:spcPts val="0"/>
              </a:spcAft>
              <a:buSzPts val="12000"/>
              <a:buFont typeface="Economica"/>
              <a:buNone/>
              <a:defRPr sz="12000">
                <a:latin typeface="Economica"/>
                <a:ea typeface="Economica"/>
                <a:cs typeface="Economica"/>
                <a:sym typeface="Economica"/>
              </a:defRPr>
            </a:lvl2pPr>
            <a:lvl3pPr lvl="2" algn="ctr">
              <a:spcBef>
                <a:spcPts val="0"/>
              </a:spcBef>
              <a:spcAft>
                <a:spcPts val="0"/>
              </a:spcAft>
              <a:buSzPts val="12000"/>
              <a:buFont typeface="Economica"/>
              <a:buNone/>
              <a:defRPr sz="12000">
                <a:latin typeface="Economica"/>
                <a:ea typeface="Economica"/>
                <a:cs typeface="Economica"/>
                <a:sym typeface="Economica"/>
              </a:defRPr>
            </a:lvl3pPr>
            <a:lvl4pPr lvl="3" algn="ctr">
              <a:spcBef>
                <a:spcPts val="0"/>
              </a:spcBef>
              <a:spcAft>
                <a:spcPts val="0"/>
              </a:spcAft>
              <a:buSzPts val="12000"/>
              <a:buFont typeface="Economica"/>
              <a:buNone/>
              <a:defRPr sz="12000">
                <a:latin typeface="Economica"/>
                <a:ea typeface="Economica"/>
                <a:cs typeface="Economica"/>
                <a:sym typeface="Economica"/>
              </a:defRPr>
            </a:lvl4pPr>
            <a:lvl5pPr lvl="4" algn="ctr">
              <a:spcBef>
                <a:spcPts val="0"/>
              </a:spcBef>
              <a:spcAft>
                <a:spcPts val="0"/>
              </a:spcAft>
              <a:buSzPts val="12000"/>
              <a:buFont typeface="Economica"/>
              <a:buNone/>
              <a:defRPr sz="12000">
                <a:latin typeface="Economica"/>
                <a:ea typeface="Economica"/>
                <a:cs typeface="Economica"/>
                <a:sym typeface="Economica"/>
              </a:defRPr>
            </a:lvl5pPr>
            <a:lvl6pPr lvl="5" algn="ctr">
              <a:spcBef>
                <a:spcPts val="0"/>
              </a:spcBef>
              <a:spcAft>
                <a:spcPts val="0"/>
              </a:spcAft>
              <a:buSzPts val="12000"/>
              <a:buFont typeface="Economica"/>
              <a:buNone/>
              <a:defRPr sz="12000">
                <a:latin typeface="Economica"/>
                <a:ea typeface="Economica"/>
                <a:cs typeface="Economica"/>
                <a:sym typeface="Economica"/>
              </a:defRPr>
            </a:lvl6pPr>
            <a:lvl7pPr lvl="6" algn="ctr">
              <a:spcBef>
                <a:spcPts val="0"/>
              </a:spcBef>
              <a:spcAft>
                <a:spcPts val="0"/>
              </a:spcAft>
              <a:buSzPts val="12000"/>
              <a:buFont typeface="Economica"/>
              <a:buNone/>
              <a:defRPr sz="12000">
                <a:latin typeface="Economica"/>
                <a:ea typeface="Economica"/>
                <a:cs typeface="Economica"/>
                <a:sym typeface="Economica"/>
              </a:defRPr>
            </a:lvl7pPr>
            <a:lvl8pPr lvl="7" algn="ctr">
              <a:spcBef>
                <a:spcPts val="0"/>
              </a:spcBef>
              <a:spcAft>
                <a:spcPts val="0"/>
              </a:spcAft>
              <a:buSzPts val="12000"/>
              <a:buFont typeface="Economica"/>
              <a:buNone/>
              <a:defRPr sz="12000">
                <a:latin typeface="Economica"/>
                <a:ea typeface="Economica"/>
                <a:cs typeface="Economica"/>
                <a:sym typeface="Economica"/>
              </a:defRPr>
            </a:lvl8pPr>
            <a:lvl9pPr lvl="8" algn="ctr">
              <a:spcBef>
                <a:spcPts val="0"/>
              </a:spcBef>
              <a:spcAft>
                <a:spcPts val="0"/>
              </a:spcAft>
              <a:buSzPts val="12000"/>
              <a:buFont typeface="Economica"/>
              <a:buNone/>
              <a:defRPr sz="12000">
                <a:latin typeface="Economica"/>
                <a:ea typeface="Economica"/>
                <a:cs typeface="Economica"/>
                <a:sym typeface="Economica"/>
              </a:defRPr>
            </a:lvl9pPr>
          </a:lstStyle>
          <a:p>
            <a:r>
              <a:t>xx%</a:t>
            </a:r>
          </a:p>
        </p:txBody>
      </p:sp>
      <p:sp>
        <p:nvSpPr>
          <p:cNvPr id="58" name="Google Shape;58;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Font typeface="Economica"/>
              <a:buChar char="●"/>
              <a:defRPr>
                <a:latin typeface="Economica"/>
                <a:ea typeface="Economica"/>
                <a:cs typeface="Economica"/>
                <a:sym typeface="Economica"/>
              </a:defRPr>
            </a:lvl1pPr>
            <a:lvl2pPr marL="914400" lvl="1" indent="-317500" algn="ctr">
              <a:spcBef>
                <a:spcPts val="1600"/>
              </a:spcBef>
              <a:spcAft>
                <a:spcPts val="0"/>
              </a:spcAft>
              <a:buSzPts val="1400"/>
              <a:buFont typeface="Economica"/>
              <a:buChar char="○"/>
              <a:defRPr>
                <a:latin typeface="Economica"/>
                <a:ea typeface="Economica"/>
                <a:cs typeface="Economica"/>
                <a:sym typeface="Economica"/>
              </a:defRPr>
            </a:lvl2pPr>
            <a:lvl3pPr marL="1371600" lvl="2" indent="-317500" algn="ctr">
              <a:spcBef>
                <a:spcPts val="1600"/>
              </a:spcBef>
              <a:spcAft>
                <a:spcPts val="0"/>
              </a:spcAft>
              <a:buSzPts val="1400"/>
              <a:buFont typeface="Economica"/>
              <a:buChar char="■"/>
              <a:defRPr>
                <a:latin typeface="Economica"/>
                <a:ea typeface="Economica"/>
                <a:cs typeface="Economica"/>
                <a:sym typeface="Economica"/>
              </a:defRPr>
            </a:lvl3pPr>
            <a:lvl4pPr marL="1828800" lvl="3" indent="-317500" algn="ctr">
              <a:spcBef>
                <a:spcPts val="1600"/>
              </a:spcBef>
              <a:spcAft>
                <a:spcPts val="0"/>
              </a:spcAft>
              <a:buSzPts val="1400"/>
              <a:buFont typeface="Economica"/>
              <a:buChar char="●"/>
              <a:defRPr>
                <a:latin typeface="Economica"/>
                <a:ea typeface="Economica"/>
                <a:cs typeface="Economica"/>
                <a:sym typeface="Economica"/>
              </a:defRPr>
            </a:lvl4pPr>
            <a:lvl5pPr marL="2286000" lvl="4" indent="-317500" algn="ctr">
              <a:spcBef>
                <a:spcPts val="1600"/>
              </a:spcBef>
              <a:spcAft>
                <a:spcPts val="0"/>
              </a:spcAft>
              <a:buSzPts val="1400"/>
              <a:buFont typeface="Economica"/>
              <a:buChar char="○"/>
              <a:defRPr>
                <a:latin typeface="Economica"/>
                <a:ea typeface="Economica"/>
                <a:cs typeface="Economica"/>
                <a:sym typeface="Economica"/>
              </a:defRPr>
            </a:lvl5pPr>
            <a:lvl6pPr marL="2743200" lvl="5" indent="-317500" algn="ctr">
              <a:spcBef>
                <a:spcPts val="1600"/>
              </a:spcBef>
              <a:spcAft>
                <a:spcPts val="0"/>
              </a:spcAft>
              <a:buSzPts val="1400"/>
              <a:buFont typeface="Economica"/>
              <a:buChar char="■"/>
              <a:defRPr>
                <a:latin typeface="Economica"/>
                <a:ea typeface="Economica"/>
                <a:cs typeface="Economica"/>
                <a:sym typeface="Economica"/>
              </a:defRPr>
            </a:lvl6pPr>
            <a:lvl7pPr marL="3200400" lvl="6" indent="-317500" algn="ctr">
              <a:spcBef>
                <a:spcPts val="1600"/>
              </a:spcBef>
              <a:spcAft>
                <a:spcPts val="0"/>
              </a:spcAft>
              <a:buSzPts val="1400"/>
              <a:buFont typeface="Economica"/>
              <a:buChar char="●"/>
              <a:defRPr>
                <a:latin typeface="Economica"/>
                <a:ea typeface="Economica"/>
                <a:cs typeface="Economica"/>
                <a:sym typeface="Economica"/>
              </a:defRPr>
            </a:lvl7pPr>
            <a:lvl8pPr marL="3657600" lvl="7" indent="-317500" algn="ctr">
              <a:spcBef>
                <a:spcPts val="1600"/>
              </a:spcBef>
              <a:spcAft>
                <a:spcPts val="0"/>
              </a:spcAft>
              <a:buSzPts val="1400"/>
              <a:buFont typeface="Economica"/>
              <a:buChar char="○"/>
              <a:defRPr>
                <a:latin typeface="Economica"/>
                <a:ea typeface="Economica"/>
                <a:cs typeface="Economica"/>
                <a:sym typeface="Economica"/>
              </a:defRPr>
            </a:lvl8pPr>
            <a:lvl9pPr marL="4114800" lvl="8" indent="-317500" algn="ctr">
              <a:spcBef>
                <a:spcPts val="1600"/>
              </a:spcBef>
              <a:spcAft>
                <a:spcPts val="1600"/>
              </a:spcAft>
              <a:buSzPts val="1400"/>
              <a:buFont typeface="Economica"/>
              <a:buChar char="■"/>
              <a:defRPr>
                <a:latin typeface="Economica"/>
                <a:ea typeface="Economica"/>
                <a:cs typeface="Economica"/>
                <a:sym typeface="Economica"/>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60" name="Google Shape;60;p11"/>
          <p:cNvSpPr/>
          <p:nvPr/>
        </p:nvSpPr>
        <p:spPr>
          <a:xfrm rot="-5400000">
            <a:off x="4511375" y="531475"/>
            <a:ext cx="112500" cy="9163200"/>
          </a:xfrm>
          <a:prstGeom prst="rect">
            <a:avLst/>
          </a:prstGeom>
          <a:solidFill>
            <a:srgbClr val="7689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68994"/>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Headshots" type="blank">
  <p:cSld name="BLANK">
    <p:spTree>
      <p:nvGrpSpPr>
        <p:cNvPr id="1" name="Shape 61"/>
        <p:cNvGrpSpPr/>
        <p:nvPr/>
      </p:nvGrpSpPr>
      <p:grpSpPr>
        <a:xfrm>
          <a:off x="0" y="0"/>
          <a:ext cx="0" cy="0"/>
          <a:chOff x="0" y="0"/>
          <a:chExt cx="0" cy="0"/>
        </a:xfrm>
      </p:grpSpPr>
      <p:sp>
        <p:nvSpPr>
          <p:cNvPr id="62" name="Google Shape;62;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63" name="Google Shape;63;p12"/>
          <p:cNvSpPr/>
          <p:nvPr/>
        </p:nvSpPr>
        <p:spPr>
          <a:xfrm rot="-5400000">
            <a:off x="3286200" y="-723425"/>
            <a:ext cx="2571600" cy="9163200"/>
          </a:xfrm>
          <a:prstGeom prst="rect">
            <a:avLst/>
          </a:prstGeom>
          <a:solidFill>
            <a:srgbClr val="7689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68994"/>
              </a:solidFill>
            </a:endParaRPr>
          </a:p>
        </p:txBody>
      </p:sp>
      <p:sp>
        <p:nvSpPr>
          <p:cNvPr id="64" name="Google Shape;64;p12"/>
          <p:cNvSpPr txBox="1">
            <a:spLocks noGrp="1"/>
          </p:cNvSpPr>
          <p:nvPr>
            <p:ph type="title"/>
          </p:nvPr>
        </p:nvSpPr>
        <p:spPr>
          <a:xfrm>
            <a:off x="311700" y="27357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6FA2C2"/>
              </a:buClr>
              <a:buSzPts val="2800"/>
              <a:buFont typeface="Economica"/>
              <a:buNone/>
              <a:defRPr>
                <a:solidFill>
                  <a:srgbClr val="6FA2C2"/>
                </a:solidFill>
                <a:latin typeface="Economica"/>
                <a:ea typeface="Economica"/>
                <a:cs typeface="Economica"/>
                <a:sym typeface="Economica"/>
              </a:defRPr>
            </a:lvl1pPr>
            <a:lvl2pPr lvl="1" rtl="0">
              <a:spcBef>
                <a:spcPts val="0"/>
              </a:spcBef>
              <a:spcAft>
                <a:spcPts val="0"/>
              </a:spcAft>
              <a:buClr>
                <a:srgbClr val="6FA2C2"/>
              </a:buClr>
              <a:buSzPts val="2800"/>
              <a:buNone/>
              <a:defRPr>
                <a:solidFill>
                  <a:srgbClr val="6FA2C2"/>
                </a:solidFill>
              </a:defRPr>
            </a:lvl2pPr>
            <a:lvl3pPr lvl="2" rtl="0">
              <a:spcBef>
                <a:spcPts val="0"/>
              </a:spcBef>
              <a:spcAft>
                <a:spcPts val="0"/>
              </a:spcAft>
              <a:buClr>
                <a:srgbClr val="6FA2C2"/>
              </a:buClr>
              <a:buSzPts val="2800"/>
              <a:buNone/>
              <a:defRPr>
                <a:solidFill>
                  <a:srgbClr val="6FA2C2"/>
                </a:solidFill>
              </a:defRPr>
            </a:lvl3pPr>
            <a:lvl4pPr lvl="3" rtl="0">
              <a:spcBef>
                <a:spcPts val="0"/>
              </a:spcBef>
              <a:spcAft>
                <a:spcPts val="0"/>
              </a:spcAft>
              <a:buClr>
                <a:srgbClr val="6FA2C2"/>
              </a:buClr>
              <a:buSzPts val="2800"/>
              <a:buNone/>
              <a:defRPr>
                <a:solidFill>
                  <a:srgbClr val="6FA2C2"/>
                </a:solidFill>
              </a:defRPr>
            </a:lvl4pPr>
            <a:lvl5pPr lvl="4" rtl="0">
              <a:spcBef>
                <a:spcPts val="0"/>
              </a:spcBef>
              <a:spcAft>
                <a:spcPts val="0"/>
              </a:spcAft>
              <a:buClr>
                <a:srgbClr val="6FA2C2"/>
              </a:buClr>
              <a:buSzPts val="2800"/>
              <a:buNone/>
              <a:defRPr>
                <a:solidFill>
                  <a:srgbClr val="6FA2C2"/>
                </a:solidFill>
              </a:defRPr>
            </a:lvl5pPr>
            <a:lvl6pPr lvl="5" rtl="0">
              <a:spcBef>
                <a:spcPts val="0"/>
              </a:spcBef>
              <a:spcAft>
                <a:spcPts val="0"/>
              </a:spcAft>
              <a:buClr>
                <a:srgbClr val="6FA2C2"/>
              </a:buClr>
              <a:buSzPts val="2800"/>
              <a:buNone/>
              <a:defRPr>
                <a:solidFill>
                  <a:srgbClr val="6FA2C2"/>
                </a:solidFill>
              </a:defRPr>
            </a:lvl6pPr>
            <a:lvl7pPr lvl="6" rtl="0">
              <a:spcBef>
                <a:spcPts val="0"/>
              </a:spcBef>
              <a:spcAft>
                <a:spcPts val="0"/>
              </a:spcAft>
              <a:buClr>
                <a:srgbClr val="6FA2C2"/>
              </a:buClr>
              <a:buSzPts val="2800"/>
              <a:buNone/>
              <a:defRPr>
                <a:solidFill>
                  <a:srgbClr val="6FA2C2"/>
                </a:solidFill>
              </a:defRPr>
            </a:lvl7pPr>
            <a:lvl8pPr lvl="7" rtl="0">
              <a:spcBef>
                <a:spcPts val="0"/>
              </a:spcBef>
              <a:spcAft>
                <a:spcPts val="0"/>
              </a:spcAft>
              <a:buClr>
                <a:srgbClr val="6FA2C2"/>
              </a:buClr>
              <a:buSzPts val="2800"/>
              <a:buNone/>
              <a:defRPr>
                <a:solidFill>
                  <a:srgbClr val="6FA2C2"/>
                </a:solidFill>
              </a:defRPr>
            </a:lvl8pPr>
            <a:lvl9pPr lvl="8" rtl="0">
              <a:spcBef>
                <a:spcPts val="0"/>
              </a:spcBef>
              <a:spcAft>
                <a:spcPts val="0"/>
              </a:spcAft>
              <a:buClr>
                <a:srgbClr val="6FA2C2"/>
              </a:buClr>
              <a:buSzPts val="2800"/>
              <a:buNone/>
              <a:defRPr>
                <a:solidFill>
                  <a:srgbClr val="6FA2C2"/>
                </a:solidFill>
              </a:defRPr>
            </a:lvl9pPr>
          </a:lstStyle>
          <a:p>
            <a:endParaRPr/>
          </a:p>
        </p:txBody>
      </p:sp>
      <p:sp>
        <p:nvSpPr>
          <p:cNvPr id="65" name="Google Shape;65;p12"/>
          <p:cNvSpPr/>
          <p:nvPr/>
        </p:nvSpPr>
        <p:spPr>
          <a:xfrm>
            <a:off x="181725" y="0"/>
            <a:ext cx="63300" cy="1017600"/>
          </a:xfrm>
          <a:prstGeom prst="rect">
            <a:avLst/>
          </a:prstGeom>
          <a:solidFill>
            <a:srgbClr val="F8B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778425" y="2150850"/>
            <a:ext cx="4527000" cy="841800"/>
          </a:xfrm>
          <a:prstGeom prst="rect">
            <a:avLst/>
          </a:prstGeom>
        </p:spPr>
        <p:txBody>
          <a:bodyPr spcFirstLastPara="1" wrap="square" lIns="91425" tIns="91425" rIns="91425" bIns="91425" anchor="ctr" anchorCtr="0">
            <a:noAutofit/>
          </a:bodyPr>
          <a:lstStyle>
            <a:lvl1pPr lvl="0">
              <a:spcBef>
                <a:spcPts val="0"/>
              </a:spcBef>
              <a:spcAft>
                <a:spcPts val="0"/>
              </a:spcAft>
              <a:buClr>
                <a:srgbClr val="526069"/>
              </a:buClr>
              <a:buSzPts val="3600"/>
              <a:buFont typeface="Economica"/>
              <a:buNone/>
              <a:defRPr sz="3600">
                <a:solidFill>
                  <a:srgbClr val="526069"/>
                </a:solidFill>
                <a:latin typeface="Economica"/>
                <a:ea typeface="Economica"/>
                <a:cs typeface="Economica"/>
                <a:sym typeface="Economica"/>
              </a:defRPr>
            </a:lvl1pPr>
            <a:lvl2pPr lvl="1">
              <a:spcBef>
                <a:spcPts val="0"/>
              </a:spcBef>
              <a:spcAft>
                <a:spcPts val="0"/>
              </a:spcAft>
              <a:buClr>
                <a:srgbClr val="526069"/>
              </a:buClr>
              <a:buSzPts val="3600"/>
              <a:buFont typeface="Economica"/>
              <a:buNone/>
              <a:defRPr sz="3600">
                <a:solidFill>
                  <a:srgbClr val="526069"/>
                </a:solidFill>
                <a:latin typeface="Economica"/>
                <a:ea typeface="Economica"/>
                <a:cs typeface="Economica"/>
                <a:sym typeface="Economica"/>
              </a:defRPr>
            </a:lvl2pPr>
            <a:lvl3pPr lvl="2">
              <a:spcBef>
                <a:spcPts val="0"/>
              </a:spcBef>
              <a:spcAft>
                <a:spcPts val="0"/>
              </a:spcAft>
              <a:buClr>
                <a:srgbClr val="526069"/>
              </a:buClr>
              <a:buSzPts val="3600"/>
              <a:buFont typeface="Economica"/>
              <a:buNone/>
              <a:defRPr sz="3600">
                <a:solidFill>
                  <a:srgbClr val="526069"/>
                </a:solidFill>
                <a:latin typeface="Economica"/>
                <a:ea typeface="Economica"/>
                <a:cs typeface="Economica"/>
                <a:sym typeface="Economica"/>
              </a:defRPr>
            </a:lvl3pPr>
            <a:lvl4pPr lvl="3">
              <a:spcBef>
                <a:spcPts val="0"/>
              </a:spcBef>
              <a:spcAft>
                <a:spcPts val="0"/>
              </a:spcAft>
              <a:buClr>
                <a:srgbClr val="526069"/>
              </a:buClr>
              <a:buSzPts val="3600"/>
              <a:buFont typeface="Economica"/>
              <a:buNone/>
              <a:defRPr sz="3600">
                <a:solidFill>
                  <a:srgbClr val="526069"/>
                </a:solidFill>
                <a:latin typeface="Economica"/>
                <a:ea typeface="Economica"/>
                <a:cs typeface="Economica"/>
                <a:sym typeface="Economica"/>
              </a:defRPr>
            </a:lvl4pPr>
            <a:lvl5pPr lvl="4">
              <a:spcBef>
                <a:spcPts val="0"/>
              </a:spcBef>
              <a:spcAft>
                <a:spcPts val="0"/>
              </a:spcAft>
              <a:buClr>
                <a:srgbClr val="526069"/>
              </a:buClr>
              <a:buSzPts val="3600"/>
              <a:buFont typeface="Economica"/>
              <a:buNone/>
              <a:defRPr sz="3600">
                <a:solidFill>
                  <a:srgbClr val="526069"/>
                </a:solidFill>
                <a:latin typeface="Economica"/>
                <a:ea typeface="Economica"/>
                <a:cs typeface="Economica"/>
                <a:sym typeface="Economica"/>
              </a:defRPr>
            </a:lvl5pPr>
            <a:lvl6pPr lvl="5">
              <a:spcBef>
                <a:spcPts val="0"/>
              </a:spcBef>
              <a:spcAft>
                <a:spcPts val="0"/>
              </a:spcAft>
              <a:buClr>
                <a:srgbClr val="526069"/>
              </a:buClr>
              <a:buSzPts val="3600"/>
              <a:buFont typeface="Economica"/>
              <a:buNone/>
              <a:defRPr sz="3600">
                <a:solidFill>
                  <a:srgbClr val="526069"/>
                </a:solidFill>
                <a:latin typeface="Economica"/>
                <a:ea typeface="Economica"/>
                <a:cs typeface="Economica"/>
                <a:sym typeface="Economica"/>
              </a:defRPr>
            </a:lvl6pPr>
            <a:lvl7pPr lvl="6">
              <a:spcBef>
                <a:spcPts val="0"/>
              </a:spcBef>
              <a:spcAft>
                <a:spcPts val="0"/>
              </a:spcAft>
              <a:buClr>
                <a:srgbClr val="526069"/>
              </a:buClr>
              <a:buSzPts val="3600"/>
              <a:buFont typeface="Economica"/>
              <a:buNone/>
              <a:defRPr sz="3600">
                <a:solidFill>
                  <a:srgbClr val="526069"/>
                </a:solidFill>
                <a:latin typeface="Economica"/>
                <a:ea typeface="Economica"/>
                <a:cs typeface="Economica"/>
                <a:sym typeface="Economica"/>
              </a:defRPr>
            </a:lvl7pPr>
            <a:lvl8pPr lvl="7">
              <a:spcBef>
                <a:spcPts val="0"/>
              </a:spcBef>
              <a:spcAft>
                <a:spcPts val="0"/>
              </a:spcAft>
              <a:buClr>
                <a:srgbClr val="526069"/>
              </a:buClr>
              <a:buSzPts val="3600"/>
              <a:buFont typeface="Economica"/>
              <a:buNone/>
              <a:defRPr sz="3600">
                <a:solidFill>
                  <a:srgbClr val="526069"/>
                </a:solidFill>
                <a:latin typeface="Economica"/>
                <a:ea typeface="Economica"/>
                <a:cs typeface="Economica"/>
                <a:sym typeface="Economica"/>
              </a:defRPr>
            </a:lvl8pPr>
            <a:lvl9pPr lvl="8">
              <a:spcBef>
                <a:spcPts val="0"/>
              </a:spcBef>
              <a:spcAft>
                <a:spcPts val="0"/>
              </a:spcAft>
              <a:buClr>
                <a:srgbClr val="526069"/>
              </a:buClr>
              <a:buSzPts val="3600"/>
              <a:buFont typeface="Economica"/>
              <a:buNone/>
              <a:defRPr sz="3600">
                <a:solidFill>
                  <a:srgbClr val="526069"/>
                </a:solidFill>
                <a:latin typeface="Economica"/>
                <a:ea typeface="Economica"/>
                <a:cs typeface="Economica"/>
                <a:sym typeface="Economica"/>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7" name="Google Shape;17;p3"/>
          <p:cNvSpPr/>
          <p:nvPr/>
        </p:nvSpPr>
        <p:spPr>
          <a:xfrm rot="-5400000">
            <a:off x="4511375" y="531475"/>
            <a:ext cx="112500" cy="9163200"/>
          </a:xfrm>
          <a:prstGeom prst="rect">
            <a:avLst/>
          </a:prstGeom>
          <a:solidFill>
            <a:srgbClr val="7689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68994"/>
              </a:solidFill>
            </a:endParaRPr>
          </a:p>
        </p:txBody>
      </p:sp>
      <p:sp>
        <p:nvSpPr>
          <p:cNvPr id="18" name="Google Shape;18;p3"/>
          <p:cNvSpPr/>
          <p:nvPr/>
        </p:nvSpPr>
        <p:spPr>
          <a:xfrm>
            <a:off x="447050" y="1944750"/>
            <a:ext cx="63300" cy="3224700"/>
          </a:xfrm>
          <a:prstGeom prst="rect">
            <a:avLst/>
          </a:prstGeom>
          <a:solidFill>
            <a:srgbClr val="F8B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11700" y="27357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Clr>
                <a:srgbClr val="6FA2C2"/>
              </a:buClr>
              <a:buSzPts val="2800"/>
              <a:buFont typeface="Economica"/>
              <a:buNone/>
              <a:defRPr>
                <a:solidFill>
                  <a:srgbClr val="6FA2C2"/>
                </a:solidFill>
                <a:latin typeface="Economica"/>
                <a:ea typeface="Economica"/>
                <a:cs typeface="Economica"/>
                <a:sym typeface="Economica"/>
              </a:defRPr>
            </a:lvl1pPr>
            <a:lvl2pPr lvl="1">
              <a:spcBef>
                <a:spcPts val="0"/>
              </a:spcBef>
              <a:spcAft>
                <a:spcPts val="0"/>
              </a:spcAft>
              <a:buClr>
                <a:srgbClr val="6FA2C2"/>
              </a:buClr>
              <a:buSzPts val="2800"/>
              <a:buNone/>
              <a:defRPr>
                <a:solidFill>
                  <a:srgbClr val="6FA2C2"/>
                </a:solidFill>
              </a:defRPr>
            </a:lvl2pPr>
            <a:lvl3pPr lvl="2">
              <a:spcBef>
                <a:spcPts val="0"/>
              </a:spcBef>
              <a:spcAft>
                <a:spcPts val="0"/>
              </a:spcAft>
              <a:buClr>
                <a:srgbClr val="6FA2C2"/>
              </a:buClr>
              <a:buSzPts val="2800"/>
              <a:buNone/>
              <a:defRPr>
                <a:solidFill>
                  <a:srgbClr val="6FA2C2"/>
                </a:solidFill>
              </a:defRPr>
            </a:lvl3pPr>
            <a:lvl4pPr lvl="3">
              <a:spcBef>
                <a:spcPts val="0"/>
              </a:spcBef>
              <a:spcAft>
                <a:spcPts val="0"/>
              </a:spcAft>
              <a:buClr>
                <a:srgbClr val="6FA2C2"/>
              </a:buClr>
              <a:buSzPts val="2800"/>
              <a:buNone/>
              <a:defRPr>
                <a:solidFill>
                  <a:srgbClr val="6FA2C2"/>
                </a:solidFill>
              </a:defRPr>
            </a:lvl4pPr>
            <a:lvl5pPr lvl="4">
              <a:spcBef>
                <a:spcPts val="0"/>
              </a:spcBef>
              <a:spcAft>
                <a:spcPts val="0"/>
              </a:spcAft>
              <a:buClr>
                <a:srgbClr val="6FA2C2"/>
              </a:buClr>
              <a:buSzPts val="2800"/>
              <a:buNone/>
              <a:defRPr>
                <a:solidFill>
                  <a:srgbClr val="6FA2C2"/>
                </a:solidFill>
              </a:defRPr>
            </a:lvl5pPr>
            <a:lvl6pPr lvl="5">
              <a:spcBef>
                <a:spcPts val="0"/>
              </a:spcBef>
              <a:spcAft>
                <a:spcPts val="0"/>
              </a:spcAft>
              <a:buClr>
                <a:srgbClr val="6FA2C2"/>
              </a:buClr>
              <a:buSzPts val="2800"/>
              <a:buNone/>
              <a:defRPr>
                <a:solidFill>
                  <a:srgbClr val="6FA2C2"/>
                </a:solidFill>
              </a:defRPr>
            </a:lvl6pPr>
            <a:lvl7pPr lvl="6">
              <a:spcBef>
                <a:spcPts val="0"/>
              </a:spcBef>
              <a:spcAft>
                <a:spcPts val="0"/>
              </a:spcAft>
              <a:buClr>
                <a:srgbClr val="6FA2C2"/>
              </a:buClr>
              <a:buSzPts val="2800"/>
              <a:buNone/>
              <a:defRPr>
                <a:solidFill>
                  <a:srgbClr val="6FA2C2"/>
                </a:solidFill>
              </a:defRPr>
            </a:lvl7pPr>
            <a:lvl8pPr lvl="7">
              <a:spcBef>
                <a:spcPts val="0"/>
              </a:spcBef>
              <a:spcAft>
                <a:spcPts val="0"/>
              </a:spcAft>
              <a:buClr>
                <a:srgbClr val="6FA2C2"/>
              </a:buClr>
              <a:buSzPts val="2800"/>
              <a:buNone/>
              <a:defRPr>
                <a:solidFill>
                  <a:srgbClr val="6FA2C2"/>
                </a:solidFill>
              </a:defRPr>
            </a:lvl8pPr>
            <a:lvl9pPr lvl="8">
              <a:spcBef>
                <a:spcPts val="0"/>
              </a:spcBef>
              <a:spcAft>
                <a:spcPts val="0"/>
              </a:spcAft>
              <a:buClr>
                <a:srgbClr val="6FA2C2"/>
              </a:buClr>
              <a:buSzPts val="2800"/>
              <a:buNone/>
              <a:defRPr>
                <a:solidFill>
                  <a:srgbClr val="6FA2C2"/>
                </a:solidFill>
              </a:defRPr>
            </a:lvl9pPr>
          </a:lstStyle>
          <a:p>
            <a:endParaRPr/>
          </a:p>
        </p:txBody>
      </p:sp>
      <p:sp>
        <p:nvSpPr>
          <p:cNvPr id="21" name="Google Shape;21;p4"/>
          <p:cNvSpPr txBox="1">
            <a:spLocks noGrp="1"/>
          </p:cNvSpPr>
          <p:nvPr>
            <p:ph type="body" idx="1"/>
          </p:nvPr>
        </p:nvSpPr>
        <p:spPr>
          <a:xfrm>
            <a:off x="311700" y="1152475"/>
            <a:ext cx="8520600" cy="39042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rgbClr val="526069"/>
              </a:buClr>
              <a:buSzPts val="2400"/>
              <a:buFont typeface="Economica"/>
              <a:buChar char="●"/>
              <a:defRPr sz="2400">
                <a:solidFill>
                  <a:srgbClr val="526069"/>
                </a:solidFill>
                <a:latin typeface="Economica"/>
                <a:ea typeface="Economica"/>
                <a:cs typeface="Economica"/>
                <a:sym typeface="Economica"/>
              </a:defRPr>
            </a:lvl1pPr>
            <a:lvl2pPr marL="914400" lvl="1" indent="-342900" rtl="0">
              <a:spcBef>
                <a:spcPts val="1600"/>
              </a:spcBef>
              <a:spcAft>
                <a:spcPts val="0"/>
              </a:spcAft>
              <a:buClr>
                <a:srgbClr val="526069"/>
              </a:buClr>
              <a:buSzPts val="1800"/>
              <a:buFont typeface="Economica"/>
              <a:buChar char="○"/>
              <a:defRPr sz="1800">
                <a:solidFill>
                  <a:srgbClr val="526069"/>
                </a:solidFill>
                <a:latin typeface="Economica"/>
                <a:ea typeface="Economica"/>
                <a:cs typeface="Economica"/>
                <a:sym typeface="Economica"/>
              </a:defRPr>
            </a:lvl2pPr>
            <a:lvl3pPr marL="1371600" lvl="2" indent="-330200" rtl="0">
              <a:spcBef>
                <a:spcPts val="1600"/>
              </a:spcBef>
              <a:spcAft>
                <a:spcPts val="0"/>
              </a:spcAft>
              <a:buClr>
                <a:srgbClr val="526069"/>
              </a:buClr>
              <a:buSzPts val="1600"/>
              <a:buFont typeface="Economica"/>
              <a:buChar char="■"/>
              <a:defRPr sz="1600">
                <a:solidFill>
                  <a:srgbClr val="526069"/>
                </a:solidFill>
                <a:latin typeface="Economica"/>
                <a:ea typeface="Economica"/>
                <a:cs typeface="Economica"/>
                <a:sym typeface="Economica"/>
              </a:defRPr>
            </a:lvl3pPr>
            <a:lvl4pPr marL="1828800" lvl="3" indent="-317500" rtl="0">
              <a:spcBef>
                <a:spcPts val="1600"/>
              </a:spcBef>
              <a:spcAft>
                <a:spcPts val="0"/>
              </a:spcAft>
              <a:buClr>
                <a:srgbClr val="526069"/>
              </a:buClr>
              <a:buSzPts val="1400"/>
              <a:buFont typeface="Economica"/>
              <a:buChar char="●"/>
              <a:defRPr>
                <a:solidFill>
                  <a:srgbClr val="526069"/>
                </a:solidFill>
                <a:latin typeface="Economica"/>
                <a:ea typeface="Economica"/>
                <a:cs typeface="Economica"/>
                <a:sym typeface="Economica"/>
              </a:defRPr>
            </a:lvl4pPr>
            <a:lvl5pPr marL="2286000" lvl="4" indent="-317500" rtl="0">
              <a:spcBef>
                <a:spcPts val="1600"/>
              </a:spcBef>
              <a:spcAft>
                <a:spcPts val="0"/>
              </a:spcAft>
              <a:buClr>
                <a:srgbClr val="526069"/>
              </a:buClr>
              <a:buSzPts val="1400"/>
              <a:buFont typeface="Economica"/>
              <a:buChar char="○"/>
              <a:defRPr>
                <a:solidFill>
                  <a:srgbClr val="526069"/>
                </a:solidFill>
                <a:latin typeface="Economica"/>
                <a:ea typeface="Economica"/>
                <a:cs typeface="Economica"/>
                <a:sym typeface="Economica"/>
              </a:defRPr>
            </a:lvl5pPr>
            <a:lvl6pPr marL="2743200" lvl="5" indent="-317500" rtl="0">
              <a:spcBef>
                <a:spcPts val="1600"/>
              </a:spcBef>
              <a:spcAft>
                <a:spcPts val="0"/>
              </a:spcAft>
              <a:buClr>
                <a:srgbClr val="526069"/>
              </a:buClr>
              <a:buSzPts val="1400"/>
              <a:buFont typeface="Economica"/>
              <a:buChar char="■"/>
              <a:defRPr>
                <a:solidFill>
                  <a:srgbClr val="526069"/>
                </a:solidFill>
                <a:latin typeface="Economica"/>
                <a:ea typeface="Economica"/>
                <a:cs typeface="Economica"/>
                <a:sym typeface="Economica"/>
              </a:defRPr>
            </a:lvl6pPr>
            <a:lvl7pPr marL="3200400" lvl="6" indent="-317500" rtl="0">
              <a:spcBef>
                <a:spcPts val="1600"/>
              </a:spcBef>
              <a:spcAft>
                <a:spcPts val="0"/>
              </a:spcAft>
              <a:buClr>
                <a:srgbClr val="526069"/>
              </a:buClr>
              <a:buSzPts val="1400"/>
              <a:buFont typeface="Economica"/>
              <a:buChar char="●"/>
              <a:defRPr>
                <a:solidFill>
                  <a:srgbClr val="526069"/>
                </a:solidFill>
                <a:latin typeface="Economica"/>
                <a:ea typeface="Economica"/>
                <a:cs typeface="Economica"/>
                <a:sym typeface="Economica"/>
              </a:defRPr>
            </a:lvl7pPr>
            <a:lvl8pPr marL="3657600" lvl="7" indent="-317500" rtl="0">
              <a:spcBef>
                <a:spcPts val="1600"/>
              </a:spcBef>
              <a:spcAft>
                <a:spcPts val="0"/>
              </a:spcAft>
              <a:buClr>
                <a:srgbClr val="526069"/>
              </a:buClr>
              <a:buSzPts val="1400"/>
              <a:buFont typeface="Economica"/>
              <a:buChar char="○"/>
              <a:defRPr>
                <a:solidFill>
                  <a:srgbClr val="526069"/>
                </a:solidFill>
                <a:latin typeface="Economica"/>
                <a:ea typeface="Economica"/>
                <a:cs typeface="Economica"/>
                <a:sym typeface="Economica"/>
              </a:defRPr>
            </a:lvl8pPr>
            <a:lvl9pPr marL="4114800" lvl="8" indent="-317500" rtl="0">
              <a:spcBef>
                <a:spcPts val="1600"/>
              </a:spcBef>
              <a:spcAft>
                <a:spcPts val="1600"/>
              </a:spcAft>
              <a:buClr>
                <a:srgbClr val="526069"/>
              </a:buClr>
              <a:buSzPts val="1400"/>
              <a:buFont typeface="Economica"/>
              <a:buChar char="■"/>
              <a:defRPr>
                <a:solidFill>
                  <a:srgbClr val="526069"/>
                </a:solidFill>
                <a:latin typeface="Economica"/>
                <a:ea typeface="Economica"/>
                <a:cs typeface="Economica"/>
                <a:sym typeface="Economica"/>
              </a:defRPr>
            </a:lvl9pPr>
          </a:lstStyle>
          <a:p>
            <a:endParaRPr/>
          </a:p>
        </p:txBody>
      </p:sp>
      <p:sp>
        <p:nvSpPr>
          <p:cNvPr id="22" name="Google Shape;22;p4"/>
          <p:cNvSpPr/>
          <p:nvPr/>
        </p:nvSpPr>
        <p:spPr>
          <a:xfrm>
            <a:off x="181725" y="0"/>
            <a:ext cx="63300" cy="1017600"/>
          </a:xfrm>
          <a:prstGeom prst="rect">
            <a:avLst/>
          </a:prstGeom>
          <a:solidFill>
            <a:srgbClr val="F8B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4"/>
          <p:cNvSpPr/>
          <p:nvPr/>
        </p:nvSpPr>
        <p:spPr>
          <a:xfrm rot="-5400000">
            <a:off x="4511375" y="531475"/>
            <a:ext cx="112500" cy="9163200"/>
          </a:xfrm>
          <a:prstGeom prst="rect">
            <a:avLst/>
          </a:prstGeom>
          <a:solidFill>
            <a:srgbClr val="7689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68994"/>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264050"/>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Clr>
                <a:srgbClr val="6FA2C2"/>
              </a:buClr>
              <a:buSzPts val="2800"/>
              <a:buFont typeface="Economica"/>
              <a:buNone/>
              <a:defRPr>
                <a:solidFill>
                  <a:srgbClr val="6FA2C2"/>
                </a:solidFill>
                <a:latin typeface="Economica"/>
                <a:ea typeface="Economica"/>
                <a:cs typeface="Economica"/>
                <a:sym typeface="Economica"/>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 name="Google Shape;26;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7" name="Google Shape;27;p5"/>
          <p:cNvSpPr/>
          <p:nvPr/>
        </p:nvSpPr>
        <p:spPr>
          <a:xfrm>
            <a:off x="181725" y="0"/>
            <a:ext cx="63300" cy="1017600"/>
          </a:xfrm>
          <a:prstGeom prst="rect">
            <a:avLst/>
          </a:prstGeom>
          <a:solidFill>
            <a:srgbClr val="F8B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 name="Google Shape;28;p5"/>
          <p:cNvCxnSpPr/>
          <p:nvPr/>
        </p:nvCxnSpPr>
        <p:spPr>
          <a:xfrm>
            <a:off x="4572000" y="1079650"/>
            <a:ext cx="0" cy="3771900"/>
          </a:xfrm>
          <a:prstGeom prst="straightConnector1">
            <a:avLst/>
          </a:prstGeom>
          <a:noFill/>
          <a:ln w="19050" cap="flat" cmpd="sng">
            <a:solidFill>
              <a:srgbClr val="8DC0C9"/>
            </a:solidFill>
            <a:prstDash val="solid"/>
            <a:round/>
            <a:headEnd type="none" w="med" len="med"/>
            <a:tailEnd type="none" w="med" len="med"/>
          </a:ln>
        </p:spPr>
      </p:cxnSp>
      <p:sp>
        <p:nvSpPr>
          <p:cNvPr id="29" name="Google Shape;29;p5"/>
          <p:cNvSpPr/>
          <p:nvPr/>
        </p:nvSpPr>
        <p:spPr>
          <a:xfrm rot="-5400000">
            <a:off x="4511375" y="531475"/>
            <a:ext cx="112500" cy="9163200"/>
          </a:xfrm>
          <a:prstGeom prst="rect">
            <a:avLst/>
          </a:prstGeom>
          <a:solidFill>
            <a:srgbClr val="7689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68994"/>
              </a:solidFill>
            </a:endParaRPr>
          </a:p>
        </p:txBody>
      </p:sp>
      <p:sp>
        <p:nvSpPr>
          <p:cNvPr id="30" name="Google Shape;30;p5"/>
          <p:cNvSpPr txBox="1">
            <a:spLocks noGrp="1"/>
          </p:cNvSpPr>
          <p:nvPr>
            <p:ph type="body" idx="1"/>
          </p:nvPr>
        </p:nvSpPr>
        <p:spPr>
          <a:xfrm>
            <a:off x="352350" y="1079650"/>
            <a:ext cx="3850800" cy="3904200"/>
          </a:xfrm>
          <a:prstGeom prst="rect">
            <a:avLst/>
          </a:prstGeom>
        </p:spPr>
        <p:txBody>
          <a:bodyPr spcFirstLastPara="1" wrap="square" lIns="91425" tIns="91425" rIns="91425" bIns="91425" anchor="t" anchorCtr="0">
            <a:noAutofit/>
          </a:bodyPr>
          <a:lstStyle>
            <a:lvl1pPr marL="457200" lvl="0" indent="-381000" rtl="0">
              <a:lnSpc>
                <a:spcPct val="100000"/>
              </a:lnSpc>
              <a:spcBef>
                <a:spcPts val="0"/>
              </a:spcBef>
              <a:spcAft>
                <a:spcPts val="0"/>
              </a:spcAft>
              <a:buClr>
                <a:srgbClr val="526069"/>
              </a:buClr>
              <a:buSzPts val="2400"/>
              <a:buFont typeface="Economica"/>
              <a:buChar char="●"/>
              <a:defRPr sz="2400">
                <a:solidFill>
                  <a:srgbClr val="526069"/>
                </a:solidFill>
                <a:latin typeface="Economica"/>
                <a:ea typeface="Economica"/>
                <a:cs typeface="Economica"/>
                <a:sym typeface="Economica"/>
              </a:defRPr>
            </a:lvl1pPr>
            <a:lvl2pPr marL="914400" lvl="1" indent="-342900" rtl="0">
              <a:lnSpc>
                <a:spcPct val="100000"/>
              </a:lnSpc>
              <a:spcBef>
                <a:spcPts val="1600"/>
              </a:spcBef>
              <a:spcAft>
                <a:spcPts val="0"/>
              </a:spcAft>
              <a:buClr>
                <a:srgbClr val="526069"/>
              </a:buClr>
              <a:buSzPts val="1800"/>
              <a:buFont typeface="Economica"/>
              <a:buChar char="○"/>
              <a:defRPr sz="1800">
                <a:solidFill>
                  <a:srgbClr val="526069"/>
                </a:solidFill>
                <a:latin typeface="Economica"/>
                <a:ea typeface="Economica"/>
                <a:cs typeface="Economica"/>
                <a:sym typeface="Economica"/>
              </a:defRPr>
            </a:lvl2pPr>
            <a:lvl3pPr marL="1371600" lvl="2" indent="-330200" rtl="0">
              <a:lnSpc>
                <a:spcPct val="100000"/>
              </a:lnSpc>
              <a:spcBef>
                <a:spcPts val="1600"/>
              </a:spcBef>
              <a:spcAft>
                <a:spcPts val="0"/>
              </a:spcAft>
              <a:buClr>
                <a:srgbClr val="526069"/>
              </a:buClr>
              <a:buSzPts val="1600"/>
              <a:buFont typeface="Economica"/>
              <a:buChar char="■"/>
              <a:defRPr sz="1600">
                <a:solidFill>
                  <a:srgbClr val="526069"/>
                </a:solidFill>
                <a:latin typeface="Economica"/>
                <a:ea typeface="Economica"/>
                <a:cs typeface="Economica"/>
                <a:sym typeface="Economica"/>
              </a:defRPr>
            </a:lvl3pPr>
            <a:lvl4pPr marL="1828800" lvl="3" indent="-317500" rtl="0">
              <a:lnSpc>
                <a:spcPct val="100000"/>
              </a:lnSpc>
              <a:spcBef>
                <a:spcPts val="1600"/>
              </a:spcBef>
              <a:spcAft>
                <a:spcPts val="0"/>
              </a:spcAft>
              <a:buClr>
                <a:srgbClr val="526069"/>
              </a:buClr>
              <a:buSzPts val="1400"/>
              <a:buFont typeface="Economica"/>
              <a:buChar char="●"/>
              <a:defRPr>
                <a:solidFill>
                  <a:srgbClr val="526069"/>
                </a:solidFill>
                <a:latin typeface="Economica"/>
                <a:ea typeface="Economica"/>
                <a:cs typeface="Economica"/>
                <a:sym typeface="Economica"/>
              </a:defRPr>
            </a:lvl4pPr>
            <a:lvl5pPr marL="2286000" lvl="4" indent="-317500" rtl="0">
              <a:lnSpc>
                <a:spcPct val="100000"/>
              </a:lnSpc>
              <a:spcBef>
                <a:spcPts val="1600"/>
              </a:spcBef>
              <a:spcAft>
                <a:spcPts val="0"/>
              </a:spcAft>
              <a:buClr>
                <a:srgbClr val="526069"/>
              </a:buClr>
              <a:buSzPts val="1400"/>
              <a:buFont typeface="Economica"/>
              <a:buChar char="○"/>
              <a:defRPr>
                <a:solidFill>
                  <a:srgbClr val="526069"/>
                </a:solidFill>
                <a:latin typeface="Economica"/>
                <a:ea typeface="Economica"/>
                <a:cs typeface="Economica"/>
                <a:sym typeface="Economica"/>
              </a:defRPr>
            </a:lvl5pPr>
            <a:lvl6pPr marL="2743200" lvl="5" indent="-317500" rtl="0">
              <a:lnSpc>
                <a:spcPct val="100000"/>
              </a:lnSpc>
              <a:spcBef>
                <a:spcPts val="1600"/>
              </a:spcBef>
              <a:spcAft>
                <a:spcPts val="0"/>
              </a:spcAft>
              <a:buClr>
                <a:srgbClr val="526069"/>
              </a:buClr>
              <a:buSzPts val="1400"/>
              <a:buFont typeface="Economica"/>
              <a:buChar char="■"/>
              <a:defRPr>
                <a:solidFill>
                  <a:srgbClr val="526069"/>
                </a:solidFill>
                <a:latin typeface="Economica"/>
                <a:ea typeface="Economica"/>
                <a:cs typeface="Economica"/>
                <a:sym typeface="Economica"/>
              </a:defRPr>
            </a:lvl6pPr>
            <a:lvl7pPr marL="3200400" lvl="6" indent="-317500" rtl="0">
              <a:lnSpc>
                <a:spcPct val="100000"/>
              </a:lnSpc>
              <a:spcBef>
                <a:spcPts val="1600"/>
              </a:spcBef>
              <a:spcAft>
                <a:spcPts val="0"/>
              </a:spcAft>
              <a:buClr>
                <a:srgbClr val="526069"/>
              </a:buClr>
              <a:buSzPts val="1400"/>
              <a:buFont typeface="Economica"/>
              <a:buChar char="●"/>
              <a:defRPr>
                <a:solidFill>
                  <a:srgbClr val="526069"/>
                </a:solidFill>
                <a:latin typeface="Economica"/>
                <a:ea typeface="Economica"/>
                <a:cs typeface="Economica"/>
                <a:sym typeface="Economica"/>
              </a:defRPr>
            </a:lvl7pPr>
            <a:lvl8pPr marL="3657600" lvl="7" indent="-317500" rtl="0">
              <a:lnSpc>
                <a:spcPct val="100000"/>
              </a:lnSpc>
              <a:spcBef>
                <a:spcPts val="1600"/>
              </a:spcBef>
              <a:spcAft>
                <a:spcPts val="0"/>
              </a:spcAft>
              <a:buClr>
                <a:srgbClr val="526069"/>
              </a:buClr>
              <a:buSzPts val="1400"/>
              <a:buFont typeface="Economica"/>
              <a:buChar char="○"/>
              <a:defRPr>
                <a:solidFill>
                  <a:srgbClr val="526069"/>
                </a:solidFill>
                <a:latin typeface="Economica"/>
                <a:ea typeface="Economica"/>
                <a:cs typeface="Economica"/>
                <a:sym typeface="Economica"/>
              </a:defRPr>
            </a:lvl8pPr>
            <a:lvl9pPr marL="4114800" lvl="8" indent="-317500" rtl="0">
              <a:lnSpc>
                <a:spcPct val="100000"/>
              </a:lnSpc>
              <a:spcBef>
                <a:spcPts val="1600"/>
              </a:spcBef>
              <a:spcAft>
                <a:spcPts val="1600"/>
              </a:spcAft>
              <a:buClr>
                <a:srgbClr val="526069"/>
              </a:buClr>
              <a:buSzPts val="1400"/>
              <a:buFont typeface="Economica"/>
              <a:buChar char="■"/>
              <a:defRPr>
                <a:solidFill>
                  <a:srgbClr val="526069"/>
                </a:solidFill>
                <a:latin typeface="Economica"/>
                <a:ea typeface="Economica"/>
                <a:cs typeface="Economica"/>
                <a:sym typeface="Economica"/>
              </a:defRPr>
            </a:lvl9pPr>
          </a:lstStyle>
          <a:p>
            <a:endParaRPr/>
          </a:p>
        </p:txBody>
      </p:sp>
      <p:sp>
        <p:nvSpPr>
          <p:cNvPr id="31" name="Google Shape;31;p5"/>
          <p:cNvSpPr txBox="1">
            <a:spLocks noGrp="1"/>
          </p:cNvSpPr>
          <p:nvPr>
            <p:ph type="body" idx="2"/>
          </p:nvPr>
        </p:nvSpPr>
        <p:spPr>
          <a:xfrm>
            <a:off x="4940850" y="1079650"/>
            <a:ext cx="3850800" cy="39042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rgbClr val="526069"/>
              </a:buClr>
              <a:buSzPts val="2400"/>
              <a:buFont typeface="Economica"/>
              <a:buChar char="●"/>
              <a:defRPr sz="2400">
                <a:solidFill>
                  <a:srgbClr val="526069"/>
                </a:solidFill>
                <a:latin typeface="Economica"/>
                <a:ea typeface="Economica"/>
                <a:cs typeface="Economica"/>
                <a:sym typeface="Economica"/>
              </a:defRPr>
            </a:lvl1pPr>
            <a:lvl2pPr marL="914400" lvl="1" indent="-342900" rtl="0">
              <a:spcBef>
                <a:spcPts val="1600"/>
              </a:spcBef>
              <a:spcAft>
                <a:spcPts val="0"/>
              </a:spcAft>
              <a:buClr>
                <a:srgbClr val="526069"/>
              </a:buClr>
              <a:buSzPts val="1800"/>
              <a:buFont typeface="Economica"/>
              <a:buChar char="○"/>
              <a:defRPr sz="1800">
                <a:solidFill>
                  <a:srgbClr val="526069"/>
                </a:solidFill>
                <a:latin typeface="Economica"/>
                <a:ea typeface="Economica"/>
                <a:cs typeface="Economica"/>
                <a:sym typeface="Economica"/>
              </a:defRPr>
            </a:lvl2pPr>
            <a:lvl3pPr marL="1371600" lvl="2" indent="-330200" rtl="0">
              <a:spcBef>
                <a:spcPts val="1600"/>
              </a:spcBef>
              <a:spcAft>
                <a:spcPts val="0"/>
              </a:spcAft>
              <a:buClr>
                <a:srgbClr val="526069"/>
              </a:buClr>
              <a:buSzPts val="1600"/>
              <a:buFont typeface="Economica"/>
              <a:buChar char="■"/>
              <a:defRPr sz="1600">
                <a:solidFill>
                  <a:srgbClr val="526069"/>
                </a:solidFill>
                <a:latin typeface="Economica"/>
                <a:ea typeface="Economica"/>
                <a:cs typeface="Economica"/>
                <a:sym typeface="Economica"/>
              </a:defRPr>
            </a:lvl3pPr>
            <a:lvl4pPr marL="1828800" lvl="3" indent="-317500" rtl="0">
              <a:spcBef>
                <a:spcPts val="1600"/>
              </a:spcBef>
              <a:spcAft>
                <a:spcPts val="0"/>
              </a:spcAft>
              <a:buClr>
                <a:srgbClr val="526069"/>
              </a:buClr>
              <a:buSzPts val="1400"/>
              <a:buFont typeface="Economica"/>
              <a:buChar char="●"/>
              <a:defRPr>
                <a:solidFill>
                  <a:srgbClr val="526069"/>
                </a:solidFill>
                <a:latin typeface="Economica"/>
                <a:ea typeface="Economica"/>
                <a:cs typeface="Economica"/>
                <a:sym typeface="Economica"/>
              </a:defRPr>
            </a:lvl4pPr>
            <a:lvl5pPr marL="2286000" lvl="4" indent="-317500" rtl="0">
              <a:spcBef>
                <a:spcPts val="1600"/>
              </a:spcBef>
              <a:spcAft>
                <a:spcPts val="0"/>
              </a:spcAft>
              <a:buClr>
                <a:srgbClr val="526069"/>
              </a:buClr>
              <a:buSzPts val="1400"/>
              <a:buFont typeface="Economica"/>
              <a:buChar char="○"/>
              <a:defRPr>
                <a:solidFill>
                  <a:srgbClr val="526069"/>
                </a:solidFill>
                <a:latin typeface="Economica"/>
                <a:ea typeface="Economica"/>
                <a:cs typeface="Economica"/>
                <a:sym typeface="Economica"/>
              </a:defRPr>
            </a:lvl5pPr>
            <a:lvl6pPr marL="2743200" lvl="5" indent="-317500" rtl="0">
              <a:spcBef>
                <a:spcPts val="1600"/>
              </a:spcBef>
              <a:spcAft>
                <a:spcPts val="0"/>
              </a:spcAft>
              <a:buClr>
                <a:srgbClr val="526069"/>
              </a:buClr>
              <a:buSzPts val="1400"/>
              <a:buFont typeface="Economica"/>
              <a:buChar char="■"/>
              <a:defRPr>
                <a:solidFill>
                  <a:srgbClr val="526069"/>
                </a:solidFill>
                <a:latin typeface="Economica"/>
                <a:ea typeface="Economica"/>
                <a:cs typeface="Economica"/>
                <a:sym typeface="Economica"/>
              </a:defRPr>
            </a:lvl6pPr>
            <a:lvl7pPr marL="3200400" lvl="6" indent="-317500" rtl="0">
              <a:spcBef>
                <a:spcPts val="1600"/>
              </a:spcBef>
              <a:spcAft>
                <a:spcPts val="0"/>
              </a:spcAft>
              <a:buClr>
                <a:srgbClr val="526069"/>
              </a:buClr>
              <a:buSzPts val="1400"/>
              <a:buFont typeface="Economica"/>
              <a:buChar char="●"/>
              <a:defRPr>
                <a:solidFill>
                  <a:srgbClr val="526069"/>
                </a:solidFill>
                <a:latin typeface="Economica"/>
                <a:ea typeface="Economica"/>
                <a:cs typeface="Economica"/>
                <a:sym typeface="Economica"/>
              </a:defRPr>
            </a:lvl7pPr>
            <a:lvl8pPr marL="3657600" lvl="7" indent="-317500" rtl="0">
              <a:spcBef>
                <a:spcPts val="1600"/>
              </a:spcBef>
              <a:spcAft>
                <a:spcPts val="0"/>
              </a:spcAft>
              <a:buClr>
                <a:srgbClr val="526069"/>
              </a:buClr>
              <a:buSzPts val="1400"/>
              <a:buFont typeface="Economica"/>
              <a:buChar char="○"/>
              <a:defRPr>
                <a:solidFill>
                  <a:srgbClr val="526069"/>
                </a:solidFill>
                <a:latin typeface="Economica"/>
                <a:ea typeface="Economica"/>
                <a:cs typeface="Economica"/>
                <a:sym typeface="Economica"/>
              </a:defRPr>
            </a:lvl8pPr>
            <a:lvl9pPr marL="4114800" lvl="8" indent="-317500" rtl="0">
              <a:spcBef>
                <a:spcPts val="1600"/>
              </a:spcBef>
              <a:spcAft>
                <a:spcPts val="1600"/>
              </a:spcAft>
              <a:buClr>
                <a:srgbClr val="526069"/>
              </a:buClr>
              <a:buSzPts val="1400"/>
              <a:buFont typeface="Economica"/>
              <a:buChar char="■"/>
              <a:defRPr>
                <a:solidFill>
                  <a:srgbClr val="526069"/>
                </a:solidFill>
                <a:latin typeface="Economica"/>
                <a:ea typeface="Economica"/>
                <a:cs typeface="Economica"/>
                <a:sym typeface="Economica"/>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730650" y="1892825"/>
            <a:ext cx="5984400" cy="844200"/>
          </a:xfrm>
          <a:prstGeom prst="rect">
            <a:avLst/>
          </a:prstGeom>
        </p:spPr>
        <p:txBody>
          <a:bodyPr spcFirstLastPara="1" wrap="square" lIns="91425" tIns="91425" rIns="91425" bIns="91425" anchor="t" anchorCtr="0">
            <a:noAutofit/>
          </a:bodyPr>
          <a:lstStyle>
            <a:lvl1pPr lvl="0" algn="r">
              <a:spcBef>
                <a:spcPts val="0"/>
              </a:spcBef>
              <a:spcAft>
                <a:spcPts val="0"/>
              </a:spcAft>
              <a:buClr>
                <a:srgbClr val="526069"/>
              </a:buClr>
              <a:buSzPts val="4800"/>
              <a:buFont typeface="Economica"/>
              <a:buNone/>
              <a:defRPr sz="4800">
                <a:solidFill>
                  <a:srgbClr val="526069"/>
                </a:solidFill>
                <a:latin typeface="Economica"/>
                <a:ea typeface="Economica"/>
                <a:cs typeface="Economica"/>
                <a:sym typeface="Economica"/>
              </a:defRPr>
            </a:lvl1pPr>
            <a:lvl2pPr lvl="1" algn="r">
              <a:spcBef>
                <a:spcPts val="0"/>
              </a:spcBef>
              <a:spcAft>
                <a:spcPts val="0"/>
              </a:spcAft>
              <a:buSzPts val="2800"/>
              <a:buNone/>
              <a:defRPr/>
            </a:lvl2pPr>
            <a:lvl3pPr lvl="2" algn="r">
              <a:spcBef>
                <a:spcPts val="0"/>
              </a:spcBef>
              <a:spcAft>
                <a:spcPts val="0"/>
              </a:spcAft>
              <a:buSzPts val="2800"/>
              <a:buNone/>
              <a:defRPr/>
            </a:lvl3pPr>
            <a:lvl4pPr lvl="3" algn="r">
              <a:spcBef>
                <a:spcPts val="0"/>
              </a:spcBef>
              <a:spcAft>
                <a:spcPts val="0"/>
              </a:spcAft>
              <a:buSzPts val="2800"/>
              <a:buNone/>
              <a:defRPr/>
            </a:lvl4pPr>
            <a:lvl5pPr lvl="4" algn="r">
              <a:spcBef>
                <a:spcPts val="0"/>
              </a:spcBef>
              <a:spcAft>
                <a:spcPts val="0"/>
              </a:spcAft>
              <a:buSzPts val="2800"/>
              <a:buNone/>
              <a:defRPr/>
            </a:lvl5pPr>
            <a:lvl6pPr lvl="5" algn="r">
              <a:spcBef>
                <a:spcPts val="0"/>
              </a:spcBef>
              <a:spcAft>
                <a:spcPts val="0"/>
              </a:spcAft>
              <a:buSzPts val="2800"/>
              <a:buNone/>
              <a:defRPr/>
            </a:lvl6pPr>
            <a:lvl7pPr lvl="6" algn="r">
              <a:spcBef>
                <a:spcPts val="0"/>
              </a:spcBef>
              <a:spcAft>
                <a:spcPts val="0"/>
              </a:spcAft>
              <a:buSzPts val="2800"/>
              <a:buNone/>
              <a:defRPr/>
            </a:lvl7pPr>
            <a:lvl8pPr lvl="7" algn="r">
              <a:spcBef>
                <a:spcPts val="0"/>
              </a:spcBef>
              <a:spcAft>
                <a:spcPts val="0"/>
              </a:spcAft>
              <a:buSzPts val="2800"/>
              <a:buNone/>
              <a:defRPr/>
            </a:lvl8pPr>
            <a:lvl9pPr lvl="8" algn="r">
              <a:spcBef>
                <a:spcPts val="0"/>
              </a:spcBef>
              <a:spcAft>
                <a:spcPts val="0"/>
              </a:spcAft>
              <a:buSzPts val="2800"/>
              <a:buNone/>
              <a:defRPr/>
            </a:lvl9pPr>
          </a:lstStyle>
          <a:p>
            <a:endParaRPr/>
          </a:p>
        </p:txBody>
      </p:sp>
      <p:sp>
        <p:nvSpPr>
          <p:cNvPr id="34" name="Google Shape;34;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35" name="Google Shape;35;p6"/>
          <p:cNvCxnSpPr/>
          <p:nvPr/>
        </p:nvCxnSpPr>
        <p:spPr>
          <a:xfrm>
            <a:off x="-19050" y="2917975"/>
            <a:ext cx="6734100" cy="0"/>
          </a:xfrm>
          <a:prstGeom prst="straightConnector1">
            <a:avLst/>
          </a:prstGeom>
          <a:noFill/>
          <a:ln w="28575" cap="flat" cmpd="sng">
            <a:solidFill>
              <a:srgbClr val="F8BC1C"/>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311700" y="317475"/>
            <a:ext cx="4164600" cy="561000"/>
          </a:xfrm>
          <a:prstGeom prst="rect">
            <a:avLst/>
          </a:prstGeom>
        </p:spPr>
        <p:txBody>
          <a:bodyPr spcFirstLastPara="1" wrap="square" lIns="91425" tIns="91425" rIns="91425" bIns="91425" anchor="b" anchorCtr="0">
            <a:noAutofit/>
          </a:bodyPr>
          <a:lstStyle>
            <a:lvl1pPr lvl="0">
              <a:spcBef>
                <a:spcPts val="0"/>
              </a:spcBef>
              <a:spcAft>
                <a:spcPts val="0"/>
              </a:spcAft>
              <a:buClr>
                <a:srgbClr val="6FA2C2"/>
              </a:buClr>
              <a:buSzPts val="2400"/>
              <a:buFont typeface="Economica"/>
              <a:buNone/>
              <a:defRPr sz="2400">
                <a:solidFill>
                  <a:srgbClr val="6FA2C2"/>
                </a:solidFill>
                <a:latin typeface="Economica"/>
                <a:ea typeface="Economica"/>
                <a:cs typeface="Economica"/>
                <a:sym typeface="Economica"/>
              </a:defRPr>
            </a:lvl1pPr>
            <a:lvl2pPr lvl="1">
              <a:spcBef>
                <a:spcPts val="0"/>
              </a:spcBef>
              <a:spcAft>
                <a:spcPts val="0"/>
              </a:spcAft>
              <a:buClr>
                <a:srgbClr val="6FA2C2"/>
              </a:buClr>
              <a:buSzPts val="2400"/>
              <a:buNone/>
              <a:defRPr sz="2400">
                <a:solidFill>
                  <a:srgbClr val="6FA2C2"/>
                </a:solidFill>
              </a:defRPr>
            </a:lvl2pPr>
            <a:lvl3pPr lvl="2">
              <a:spcBef>
                <a:spcPts val="0"/>
              </a:spcBef>
              <a:spcAft>
                <a:spcPts val="0"/>
              </a:spcAft>
              <a:buClr>
                <a:srgbClr val="6FA2C2"/>
              </a:buClr>
              <a:buSzPts val="2400"/>
              <a:buNone/>
              <a:defRPr sz="2400">
                <a:solidFill>
                  <a:srgbClr val="6FA2C2"/>
                </a:solidFill>
              </a:defRPr>
            </a:lvl3pPr>
            <a:lvl4pPr lvl="3">
              <a:spcBef>
                <a:spcPts val="0"/>
              </a:spcBef>
              <a:spcAft>
                <a:spcPts val="0"/>
              </a:spcAft>
              <a:buClr>
                <a:srgbClr val="6FA2C2"/>
              </a:buClr>
              <a:buSzPts val="2400"/>
              <a:buNone/>
              <a:defRPr sz="2400">
                <a:solidFill>
                  <a:srgbClr val="6FA2C2"/>
                </a:solidFill>
              </a:defRPr>
            </a:lvl4pPr>
            <a:lvl5pPr lvl="4">
              <a:spcBef>
                <a:spcPts val="0"/>
              </a:spcBef>
              <a:spcAft>
                <a:spcPts val="0"/>
              </a:spcAft>
              <a:buClr>
                <a:srgbClr val="6FA2C2"/>
              </a:buClr>
              <a:buSzPts val="2400"/>
              <a:buNone/>
              <a:defRPr sz="2400">
                <a:solidFill>
                  <a:srgbClr val="6FA2C2"/>
                </a:solidFill>
              </a:defRPr>
            </a:lvl5pPr>
            <a:lvl6pPr lvl="5">
              <a:spcBef>
                <a:spcPts val="0"/>
              </a:spcBef>
              <a:spcAft>
                <a:spcPts val="0"/>
              </a:spcAft>
              <a:buClr>
                <a:srgbClr val="6FA2C2"/>
              </a:buClr>
              <a:buSzPts val="2400"/>
              <a:buNone/>
              <a:defRPr sz="2400">
                <a:solidFill>
                  <a:srgbClr val="6FA2C2"/>
                </a:solidFill>
              </a:defRPr>
            </a:lvl6pPr>
            <a:lvl7pPr lvl="6">
              <a:spcBef>
                <a:spcPts val="0"/>
              </a:spcBef>
              <a:spcAft>
                <a:spcPts val="0"/>
              </a:spcAft>
              <a:buClr>
                <a:srgbClr val="6FA2C2"/>
              </a:buClr>
              <a:buSzPts val="2400"/>
              <a:buNone/>
              <a:defRPr sz="2400">
                <a:solidFill>
                  <a:srgbClr val="6FA2C2"/>
                </a:solidFill>
              </a:defRPr>
            </a:lvl7pPr>
            <a:lvl8pPr lvl="7">
              <a:spcBef>
                <a:spcPts val="0"/>
              </a:spcBef>
              <a:spcAft>
                <a:spcPts val="0"/>
              </a:spcAft>
              <a:buClr>
                <a:srgbClr val="6FA2C2"/>
              </a:buClr>
              <a:buSzPts val="2400"/>
              <a:buNone/>
              <a:defRPr sz="2400">
                <a:solidFill>
                  <a:srgbClr val="6FA2C2"/>
                </a:solidFill>
              </a:defRPr>
            </a:lvl8pPr>
            <a:lvl9pPr lvl="8">
              <a:spcBef>
                <a:spcPts val="0"/>
              </a:spcBef>
              <a:spcAft>
                <a:spcPts val="0"/>
              </a:spcAft>
              <a:buClr>
                <a:srgbClr val="6FA2C2"/>
              </a:buClr>
              <a:buSzPts val="2400"/>
              <a:buNone/>
              <a:defRPr sz="2400">
                <a:solidFill>
                  <a:srgbClr val="6FA2C2"/>
                </a:solidFill>
              </a:defRPr>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39" name="Google Shape;39;p7"/>
          <p:cNvSpPr/>
          <p:nvPr/>
        </p:nvSpPr>
        <p:spPr>
          <a:xfrm rot="-5400000">
            <a:off x="4511375" y="531475"/>
            <a:ext cx="112500" cy="9163200"/>
          </a:xfrm>
          <a:prstGeom prst="rect">
            <a:avLst/>
          </a:prstGeom>
          <a:solidFill>
            <a:srgbClr val="7689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68994"/>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0"/>
        <p:cNvGrpSpPr/>
        <p:nvPr/>
      </p:nvGrpSpPr>
      <p:grpSpPr>
        <a:xfrm>
          <a:off x="0" y="0"/>
          <a:ext cx="0" cy="0"/>
          <a:chOff x="0" y="0"/>
          <a:chExt cx="0" cy="0"/>
        </a:xfrm>
      </p:grpSpPr>
      <p:sp>
        <p:nvSpPr>
          <p:cNvPr id="41" name="Google Shape;41;p8"/>
          <p:cNvSpPr txBox="1">
            <a:spLocks noGrp="1"/>
          </p:cNvSpPr>
          <p:nvPr>
            <p:ph type="title"/>
          </p:nvPr>
        </p:nvSpPr>
        <p:spPr>
          <a:xfrm>
            <a:off x="137825" y="1238800"/>
            <a:ext cx="5653500" cy="1171500"/>
          </a:xfrm>
          <a:prstGeom prst="rect">
            <a:avLst/>
          </a:prstGeom>
        </p:spPr>
        <p:txBody>
          <a:bodyPr spcFirstLastPara="1" wrap="square" lIns="91425" tIns="91425" rIns="91425" bIns="91425" anchor="ctr" anchorCtr="0">
            <a:noAutofit/>
          </a:bodyPr>
          <a:lstStyle>
            <a:lvl1pPr lvl="0">
              <a:spcBef>
                <a:spcPts val="0"/>
              </a:spcBef>
              <a:spcAft>
                <a:spcPts val="0"/>
              </a:spcAft>
              <a:buClr>
                <a:srgbClr val="526069"/>
              </a:buClr>
              <a:buSzPts val="4800"/>
              <a:buFont typeface="Economica"/>
              <a:buNone/>
              <a:defRPr sz="4800">
                <a:solidFill>
                  <a:srgbClr val="526069"/>
                </a:solidFill>
                <a:latin typeface="Economica"/>
                <a:ea typeface="Economica"/>
                <a:cs typeface="Economica"/>
                <a:sym typeface="Economica"/>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2" name="Google Shape;42;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43" name="Google Shape;43;p8"/>
          <p:cNvSpPr/>
          <p:nvPr/>
        </p:nvSpPr>
        <p:spPr>
          <a:xfrm>
            <a:off x="6496050" y="1291625"/>
            <a:ext cx="2286000" cy="2286000"/>
          </a:xfrm>
          <a:prstGeom prst="ellipse">
            <a:avLst/>
          </a:prstGeom>
          <a:solidFill>
            <a:srgbClr val="7689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 name="Google Shape;44;p8"/>
          <p:cNvCxnSpPr>
            <a:endCxn id="43" idx="2"/>
          </p:cNvCxnSpPr>
          <p:nvPr/>
        </p:nvCxnSpPr>
        <p:spPr>
          <a:xfrm>
            <a:off x="-19050" y="2410325"/>
            <a:ext cx="6515100" cy="24300"/>
          </a:xfrm>
          <a:prstGeom prst="straightConnector1">
            <a:avLst/>
          </a:prstGeom>
          <a:noFill/>
          <a:ln w="28575" cap="flat" cmpd="sng">
            <a:solidFill>
              <a:srgbClr val="F8BC1C"/>
            </a:solidFill>
            <a:prstDash val="solid"/>
            <a:round/>
            <a:headEnd type="none" w="med" len="med"/>
            <a:tailEnd type="none" w="med" len="med"/>
          </a:ln>
        </p:spPr>
      </p:cxnSp>
      <p:sp>
        <p:nvSpPr>
          <p:cNvPr id="45" name="Google Shape;45;p8"/>
          <p:cNvSpPr/>
          <p:nvPr/>
        </p:nvSpPr>
        <p:spPr>
          <a:xfrm rot="-5400000">
            <a:off x="4511375" y="531475"/>
            <a:ext cx="112500" cy="9163200"/>
          </a:xfrm>
          <a:prstGeom prst="rect">
            <a:avLst/>
          </a:prstGeom>
          <a:solidFill>
            <a:srgbClr val="7689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68994"/>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6"/>
        <p:cNvGrpSpPr/>
        <p:nvPr/>
      </p:nvGrpSpPr>
      <p:grpSpPr>
        <a:xfrm>
          <a:off x="0" y="0"/>
          <a:ext cx="0" cy="0"/>
          <a:chOff x="0" y="0"/>
          <a:chExt cx="0" cy="0"/>
        </a:xfrm>
      </p:grpSpPr>
      <p:sp>
        <p:nvSpPr>
          <p:cNvPr id="47" name="Google Shape;47;p9"/>
          <p:cNvSpPr/>
          <p:nvPr/>
        </p:nvSpPr>
        <p:spPr>
          <a:xfrm>
            <a:off x="4572000" y="-125"/>
            <a:ext cx="4572000" cy="5143500"/>
          </a:xfrm>
          <a:prstGeom prst="rect">
            <a:avLst/>
          </a:prstGeom>
          <a:solidFill>
            <a:srgbClr val="7689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6FA2C2"/>
              </a:buClr>
              <a:buSzPts val="4200"/>
              <a:buFont typeface="Economica"/>
              <a:buNone/>
              <a:defRPr sz="4200">
                <a:solidFill>
                  <a:srgbClr val="6FA2C2"/>
                </a:solidFill>
                <a:latin typeface="Economica"/>
                <a:ea typeface="Economica"/>
                <a:cs typeface="Economica"/>
                <a:sym typeface="Economica"/>
              </a:defRPr>
            </a:lvl1pPr>
            <a:lvl2pPr lvl="1" algn="ctr">
              <a:spcBef>
                <a:spcPts val="0"/>
              </a:spcBef>
              <a:spcAft>
                <a:spcPts val="0"/>
              </a:spcAft>
              <a:buClr>
                <a:srgbClr val="526069"/>
              </a:buClr>
              <a:buSzPts val="4200"/>
              <a:buFont typeface="Economica"/>
              <a:buNone/>
              <a:defRPr sz="4200">
                <a:solidFill>
                  <a:srgbClr val="526069"/>
                </a:solidFill>
                <a:latin typeface="Economica"/>
                <a:ea typeface="Economica"/>
                <a:cs typeface="Economica"/>
                <a:sym typeface="Economica"/>
              </a:defRPr>
            </a:lvl2pPr>
            <a:lvl3pPr lvl="2" algn="ctr">
              <a:spcBef>
                <a:spcPts val="0"/>
              </a:spcBef>
              <a:spcAft>
                <a:spcPts val="0"/>
              </a:spcAft>
              <a:buClr>
                <a:srgbClr val="526069"/>
              </a:buClr>
              <a:buSzPts val="4200"/>
              <a:buFont typeface="Economica"/>
              <a:buNone/>
              <a:defRPr sz="4200">
                <a:solidFill>
                  <a:srgbClr val="526069"/>
                </a:solidFill>
                <a:latin typeface="Economica"/>
                <a:ea typeface="Economica"/>
                <a:cs typeface="Economica"/>
                <a:sym typeface="Economica"/>
              </a:defRPr>
            </a:lvl3pPr>
            <a:lvl4pPr lvl="3" algn="ctr">
              <a:spcBef>
                <a:spcPts val="0"/>
              </a:spcBef>
              <a:spcAft>
                <a:spcPts val="0"/>
              </a:spcAft>
              <a:buClr>
                <a:srgbClr val="526069"/>
              </a:buClr>
              <a:buSzPts val="4200"/>
              <a:buFont typeface="Economica"/>
              <a:buNone/>
              <a:defRPr sz="4200">
                <a:solidFill>
                  <a:srgbClr val="526069"/>
                </a:solidFill>
                <a:latin typeface="Economica"/>
                <a:ea typeface="Economica"/>
                <a:cs typeface="Economica"/>
                <a:sym typeface="Economica"/>
              </a:defRPr>
            </a:lvl4pPr>
            <a:lvl5pPr lvl="4" algn="ctr">
              <a:spcBef>
                <a:spcPts val="0"/>
              </a:spcBef>
              <a:spcAft>
                <a:spcPts val="0"/>
              </a:spcAft>
              <a:buClr>
                <a:srgbClr val="526069"/>
              </a:buClr>
              <a:buSzPts val="4200"/>
              <a:buFont typeface="Economica"/>
              <a:buNone/>
              <a:defRPr sz="4200">
                <a:solidFill>
                  <a:srgbClr val="526069"/>
                </a:solidFill>
                <a:latin typeface="Economica"/>
                <a:ea typeface="Economica"/>
                <a:cs typeface="Economica"/>
                <a:sym typeface="Economica"/>
              </a:defRPr>
            </a:lvl5pPr>
            <a:lvl6pPr lvl="5" algn="ctr">
              <a:spcBef>
                <a:spcPts val="0"/>
              </a:spcBef>
              <a:spcAft>
                <a:spcPts val="0"/>
              </a:spcAft>
              <a:buClr>
                <a:srgbClr val="526069"/>
              </a:buClr>
              <a:buSzPts val="4200"/>
              <a:buFont typeface="Economica"/>
              <a:buNone/>
              <a:defRPr sz="4200">
                <a:solidFill>
                  <a:srgbClr val="526069"/>
                </a:solidFill>
                <a:latin typeface="Economica"/>
                <a:ea typeface="Economica"/>
                <a:cs typeface="Economica"/>
                <a:sym typeface="Economica"/>
              </a:defRPr>
            </a:lvl6pPr>
            <a:lvl7pPr lvl="6" algn="ctr">
              <a:spcBef>
                <a:spcPts val="0"/>
              </a:spcBef>
              <a:spcAft>
                <a:spcPts val="0"/>
              </a:spcAft>
              <a:buClr>
                <a:srgbClr val="526069"/>
              </a:buClr>
              <a:buSzPts val="4200"/>
              <a:buFont typeface="Economica"/>
              <a:buNone/>
              <a:defRPr sz="4200">
                <a:solidFill>
                  <a:srgbClr val="526069"/>
                </a:solidFill>
                <a:latin typeface="Economica"/>
                <a:ea typeface="Economica"/>
                <a:cs typeface="Economica"/>
                <a:sym typeface="Economica"/>
              </a:defRPr>
            </a:lvl7pPr>
            <a:lvl8pPr lvl="7" algn="ctr">
              <a:spcBef>
                <a:spcPts val="0"/>
              </a:spcBef>
              <a:spcAft>
                <a:spcPts val="0"/>
              </a:spcAft>
              <a:buClr>
                <a:srgbClr val="526069"/>
              </a:buClr>
              <a:buSzPts val="4200"/>
              <a:buFont typeface="Economica"/>
              <a:buNone/>
              <a:defRPr sz="4200">
                <a:solidFill>
                  <a:srgbClr val="526069"/>
                </a:solidFill>
                <a:latin typeface="Economica"/>
                <a:ea typeface="Economica"/>
                <a:cs typeface="Economica"/>
                <a:sym typeface="Economica"/>
              </a:defRPr>
            </a:lvl8pPr>
            <a:lvl9pPr lvl="8" algn="ctr">
              <a:spcBef>
                <a:spcPts val="0"/>
              </a:spcBef>
              <a:spcAft>
                <a:spcPts val="0"/>
              </a:spcAft>
              <a:buClr>
                <a:srgbClr val="526069"/>
              </a:buClr>
              <a:buSzPts val="4200"/>
              <a:buFont typeface="Economica"/>
              <a:buNone/>
              <a:defRPr sz="4200">
                <a:solidFill>
                  <a:srgbClr val="526069"/>
                </a:solidFill>
                <a:latin typeface="Economica"/>
                <a:ea typeface="Economica"/>
                <a:cs typeface="Economica"/>
                <a:sym typeface="Economica"/>
              </a:defRPr>
            </a:lvl9pPr>
          </a:lstStyle>
          <a:p>
            <a:endParaRPr/>
          </a:p>
        </p:txBody>
      </p:sp>
      <p:sp>
        <p:nvSpPr>
          <p:cNvPr id="49" name="Google Shape;49;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rgbClr val="F8BC1C"/>
              </a:buClr>
              <a:buSzPts val="2100"/>
              <a:buFont typeface="Economica"/>
              <a:buNone/>
              <a:defRPr sz="2100">
                <a:solidFill>
                  <a:srgbClr val="F8BC1C"/>
                </a:solidFill>
                <a:latin typeface="Economica"/>
                <a:ea typeface="Economica"/>
                <a:cs typeface="Economica"/>
                <a:sym typeface="Economica"/>
              </a:defRPr>
            </a:lvl1pPr>
            <a:lvl2pPr lvl="1" algn="ctr">
              <a:lnSpc>
                <a:spcPct val="100000"/>
              </a:lnSpc>
              <a:spcBef>
                <a:spcPts val="0"/>
              </a:spcBef>
              <a:spcAft>
                <a:spcPts val="0"/>
              </a:spcAft>
              <a:buClr>
                <a:srgbClr val="526069"/>
              </a:buClr>
              <a:buSzPts val="2100"/>
              <a:buFont typeface="Economica"/>
              <a:buNone/>
              <a:defRPr sz="2100">
                <a:solidFill>
                  <a:srgbClr val="526069"/>
                </a:solidFill>
                <a:latin typeface="Economica"/>
                <a:ea typeface="Economica"/>
                <a:cs typeface="Economica"/>
                <a:sym typeface="Economica"/>
              </a:defRPr>
            </a:lvl2pPr>
            <a:lvl3pPr lvl="2" algn="ctr">
              <a:lnSpc>
                <a:spcPct val="100000"/>
              </a:lnSpc>
              <a:spcBef>
                <a:spcPts val="0"/>
              </a:spcBef>
              <a:spcAft>
                <a:spcPts val="0"/>
              </a:spcAft>
              <a:buClr>
                <a:srgbClr val="526069"/>
              </a:buClr>
              <a:buSzPts val="2100"/>
              <a:buFont typeface="Economica"/>
              <a:buNone/>
              <a:defRPr sz="2100">
                <a:solidFill>
                  <a:srgbClr val="526069"/>
                </a:solidFill>
                <a:latin typeface="Economica"/>
                <a:ea typeface="Economica"/>
                <a:cs typeface="Economica"/>
                <a:sym typeface="Economica"/>
              </a:defRPr>
            </a:lvl3pPr>
            <a:lvl4pPr lvl="3" algn="ctr">
              <a:lnSpc>
                <a:spcPct val="100000"/>
              </a:lnSpc>
              <a:spcBef>
                <a:spcPts val="0"/>
              </a:spcBef>
              <a:spcAft>
                <a:spcPts val="0"/>
              </a:spcAft>
              <a:buClr>
                <a:srgbClr val="526069"/>
              </a:buClr>
              <a:buSzPts val="2100"/>
              <a:buFont typeface="Economica"/>
              <a:buNone/>
              <a:defRPr sz="2100">
                <a:solidFill>
                  <a:srgbClr val="526069"/>
                </a:solidFill>
                <a:latin typeface="Economica"/>
                <a:ea typeface="Economica"/>
                <a:cs typeface="Economica"/>
                <a:sym typeface="Economica"/>
              </a:defRPr>
            </a:lvl4pPr>
            <a:lvl5pPr lvl="4" algn="ctr">
              <a:lnSpc>
                <a:spcPct val="100000"/>
              </a:lnSpc>
              <a:spcBef>
                <a:spcPts val="0"/>
              </a:spcBef>
              <a:spcAft>
                <a:spcPts val="0"/>
              </a:spcAft>
              <a:buClr>
                <a:srgbClr val="526069"/>
              </a:buClr>
              <a:buSzPts val="2100"/>
              <a:buFont typeface="Economica"/>
              <a:buNone/>
              <a:defRPr sz="2100">
                <a:solidFill>
                  <a:srgbClr val="526069"/>
                </a:solidFill>
                <a:latin typeface="Economica"/>
                <a:ea typeface="Economica"/>
                <a:cs typeface="Economica"/>
                <a:sym typeface="Economica"/>
              </a:defRPr>
            </a:lvl5pPr>
            <a:lvl6pPr lvl="5" algn="ctr">
              <a:lnSpc>
                <a:spcPct val="100000"/>
              </a:lnSpc>
              <a:spcBef>
                <a:spcPts val="0"/>
              </a:spcBef>
              <a:spcAft>
                <a:spcPts val="0"/>
              </a:spcAft>
              <a:buClr>
                <a:srgbClr val="526069"/>
              </a:buClr>
              <a:buSzPts val="2100"/>
              <a:buFont typeface="Economica"/>
              <a:buNone/>
              <a:defRPr sz="2100">
                <a:solidFill>
                  <a:srgbClr val="526069"/>
                </a:solidFill>
                <a:latin typeface="Economica"/>
                <a:ea typeface="Economica"/>
                <a:cs typeface="Economica"/>
                <a:sym typeface="Economica"/>
              </a:defRPr>
            </a:lvl6pPr>
            <a:lvl7pPr lvl="6" algn="ctr">
              <a:lnSpc>
                <a:spcPct val="100000"/>
              </a:lnSpc>
              <a:spcBef>
                <a:spcPts val="0"/>
              </a:spcBef>
              <a:spcAft>
                <a:spcPts val="0"/>
              </a:spcAft>
              <a:buClr>
                <a:srgbClr val="526069"/>
              </a:buClr>
              <a:buSzPts val="2100"/>
              <a:buFont typeface="Economica"/>
              <a:buNone/>
              <a:defRPr sz="2100">
                <a:solidFill>
                  <a:srgbClr val="526069"/>
                </a:solidFill>
                <a:latin typeface="Economica"/>
                <a:ea typeface="Economica"/>
                <a:cs typeface="Economica"/>
                <a:sym typeface="Economica"/>
              </a:defRPr>
            </a:lvl7pPr>
            <a:lvl8pPr lvl="7" algn="ctr">
              <a:lnSpc>
                <a:spcPct val="100000"/>
              </a:lnSpc>
              <a:spcBef>
                <a:spcPts val="0"/>
              </a:spcBef>
              <a:spcAft>
                <a:spcPts val="0"/>
              </a:spcAft>
              <a:buClr>
                <a:srgbClr val="526069"/>
              </a:buClr>
              <a:buSzPts val="2100"/>
              <a:buFont typeface="Economica"/>
              <a:buNone/>
              <a:defRPr sz="2100">
                <a:solidFill>
                  <a:srgbClr val="526069"/>
                </a:solidFill>
                <a:latin typeface="Economica"/>
                <a:ea typeface="Economica"/>
                <a:cs typeface="Economica"/>
                <a:sym typeface="Economica"/>
              </a:defRPr>
            </a:lvl8pPr>
            <a:lvl9pPr lvl="8" algn="ctr">
              <a:lnSpc>
                <a:spcPct val="100000"/>
              </a:lnSpc>
              <a:spcBef>
                <a:spcPts val="0"/>
              </a:spcBef>
              <a:spcAft>
                <a:spcPts val="0"/>
              </a:spcAft>
              <a:buClr>
                <a:srgbClr val="526069"/>
              </a:buClr>
              <a:buSzPts val="2100"/>
              <a:buFont typeface="Economica"/>
              <a:buNone/>
              <a:defRPr sz="2100">
                <a:solidFill>
                  <a:srgbClr val="526069"/>
                </a:solidFill>
                <a:latin typeface="Economica"/>
                <a:ea typeface="Economica"/>
                <a:cs typeface="Economica"/>
                <a:sym typeface="Economica"/>
              </a:defRPr>
            </a:lvl9pPr>
          </a:lstStyle>
          <a:p>
            <a:endParaRPr/>
          </a:p>
        </p:txBody>
      </p:sp>
      <p:sp>
        <p:nvSpPr>
          <p:cNvPr id="50" name="Google Shape;50;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rgbClr val="FFFFFF"/>
              </a:buClr>
              <a:buSzPts val="1800"/>
              <a:buFont typeface="Economica"/>
              <a:buChar char="●"/>
              <a:defRPr>
                <a:solidFill>
                  <a:srgbClr val="FFFFFF"/>
                </a:solidFill>
                <a:latin typeface="Economica"/>
                <a:ea typeface="Economica"/>
                <a:cs typeface="Economica"/>
                <a:sym typeface="Economica"/>
              </a:defRPr>
            </a:lvl1pPr>
            <a:lvl2pPr marL="914400" lvl="1" indent="-317500">
              <a:spcBef>
                <a:spcPts val="1600"/>
              </a:spcBef>
              <a:spcAft>
                <a:spcPts val="0"/>
              </a:spcAft>
              <a:buClr>
                <a:srgbClr val="FFFFFF"/>
              </a:buClr>
              <a:buSzPts val="1400"/>
              <a:buFont typeface="Economica"/>
              <a:buChar char="○"/>
              <a:defRPr>
                <a:solidFill>
                  <a:srgbClr val="FFFFFF"/>
                </a:solidFill>
                <a:latin typeface="Economica"/>
                <a:ea typeface="Economica"/>
                <a:cs typeface="Economica"/>
                <a:sym typeface="Economica"/>
              </a:defRPr>
            </a:lvl2pPr>
            <a:lvl3pPr marL="1371600" lvl="2" indent="-317500">
              <a:spcBef>
                <a:spcPts val="1600"/>
              </a:spcBef>
              <a:spcAft>
                <a:spcPts val="0"/>
              </a:spcAft>
              <a:buClr>
                <a:srgbClr val="FFFFFF"/>
              </a:buClr>
              <a:buSzPts val="1400"/>
              <a:buFont typeface="Economica"/>
              <a:buChar char="■"/>
              <a:defRPr>
                <a:solidFill>
                  <a:srgbClr val="FFFFFF"/>
                </a:solidFill>
                <a:latin typeface="Economica"/>
                <a:ea typeface="Economica"/>
                <a:cs typeface="Economica"/>
                <a:sym typeface="Economica"/>
              </a:defRPr>
            </a:lvl3pPr>
            <a:lvl4pPr marL="1828800" lvl="3" indent="-317500">
              <a:spcBef>
                <a:spcPts val="1600"/>
              </a:spcBef>
              <a:spcAft>
                <a:spcPts val="0"/>
              </a:spcAft>
              <a:buClr>
                <a:srgbClr val="FFFFFF"/>
              </a:buClr>
              <a:buSzPts val="1400"/>
              <a:buFont typeface="Economica"/>
              <a:buChar char="●"/>
              <a:defRPr>
                <a:solidFill>
                  <a:srgbClr val="FFFFFF"/>
                </a:solidFill>
                <a:latin typeface="Economica"/>
                <a:ea typeface="Economica"/>
                <a:cs typeface="Economica"/>
                <a:sym typeface="Economica"/>
              </a:defRPr>
            </a:lvl4pPr>
            <a:lvl5pPr marL="2286000" lvl="4" indent="-317500">
              <a:spcBef>
                <a:spcPts val="1600"/>
              </a:spcBef>
              <a:spcAft>
                <a:spcPts val="0"/>
              </a:spcAft>
              <a:buClr>
                <a:srgbClr val="FFFFFF"/>
              </a:buClr>
              <a:buSzPts val="1400"/>
              <a:buFont typeface="Economica"/>
              <a:buChar char="○"/>
              <a:defRPr>
                <a:solidFill>
                  <a:srgbClr val="FFFFFF"/>
                </a:solidFill>
                <a:latin typeface="Economica"/>
                <a:ea typeface="Economica"/>
                <a:cs typeface="Economica"/>
                <a:sym typeface="Economica"/>
              </a:defRPr>
            </a:lvl5pPr>
            <a:lvl6pPr marL="2743200" lvl="5" indent="-317500">
              <a:spcBef>
                <a:spcPts val="1600"/>
              </a:spcBef>
              <a:spcAft>
                <a:spcPts val="0"/>
              </a:spcAft>
              <a:buClr>
                <a:srgbClr val="FFFFFF"/>
              </a:buClr>
              <a:buSzPts val="1400"/>
              <a:buFont typeface="Economica"/>
              <a:buChar char="■"/>
              <a:defRPr>
                <a:solidFill>
                  <a:srgbClr val="FFFFFF"/>
                </a:solidFill>
                <a:latin typeface="Economica"/>
                <a:ea typeface="Economica"/>
                <a:cs typeface="Economica"/>
                <a:sym typeface="Economica"/>
              </a:defRPr>
            </a:lvl6pPr>
            <a:lvl7pPr marL="3200400" lvl="6" indent="-317500">
              <a:spcBef>
                <a:spcPts val="1600"/>
              </a:spcBef>
              <a:spcAft>
                <a:spcPts val="0"/>
              </a:spcAft>
              <a:buClr>
                <a:srgbClr val="FFFFFF"/>
              </a:buClr>
              <a:buSzPts val="1400"/>
              <a:buFont typeface="Economica"/>
              <a:buChar char="●"/>
              <a:defRPr>
                <a:solidFill>
                  <a:srgbClr val="FFFFFF"/>
                </a:solidFill>
                <a:latin typeface="Economica"/>
                <a:ea typeface="Economica"/>
                <a:cs typeface="Economica"/>
                <a:sym typeface="Economica"/>
              </a:defRPr>
            </a:lvl7pPr>
            <a:lvl8pPr marL="3657600" lvl="7" indent="-317500">
              <a:spcBef>
                <a:spcPts val="1600"/>
              </a:spcBef>
              <a:spcAft>
                <a:spcPts val="0"/>
              </a:spcAft>
              <a:buClr>
                <a:srgbClr val="FFFFFF"/>
              </a:buClr>
              <a:buSzPts val="1400"/>
              <a:buFont typeface="Economica"/>
              <a:buChar char="○"/>
              <a:defRPr>
                <a:solidFill>
                  <a:srgbClr val="FFFFFF"/>
                </a:solidFill>
                <a:latin typeface="Economica"/>
                <a:ea typeface="Economica"/>
                <a:cs typeface="Economica"/>
                <a:sym typeface="Economica"/>
              </a:defRPr>
            </a:lvl8pPr>
            <a:lvl9pPr marL="4114800" lvl="8" indent="-317500">
              <a:spcBef>
                <a:spcPts val="1600"/>
              </a:spcBef>
              <a:spcAft>
                <a:spcPts val="1600"/>
              </a:spcAft>
              <a:buClr>
                <a:srgbClr val="FFFFFF"/>
              </a:buClr>
              <a:buSzPts val="1400"/>
              <a:buFont typeface="Economica"/>
              <a:buChar char="■"/>
              <a:defRPr>
                <a:solidFill>
                  <a:srgbClr val="FFFFFF"/>
                </a:solidFill>
                <a:latin typeface="Economica"/>
                <a:ea typeface="Economica"/>
                <a:cs typeface="Economica"/>
                <a:sym typeface="Economica"/>
              </a:defRPr>
            </a:lvl9pPr>
          </a:lstStyle>
          <a:p>
            <a:endParaRPr/>
          </a:p>
        </p:txBody>
      </p:sp>
      <p:sp>
        <p:nvSpPr>
          <p:cNvPr id="51" name="Google Shape;5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Font typeface="Economica"/>
              <a:buNone/>
              <a:defRPr>
                <a:latin typeface="Economica"/>
                <a:ea typeface="Economica"/>
                <a:cs typeface="Economica"/>
                <a:sym typeface="Economica"/>
              </a:defRPr>
            </a:lvl1pPr>
          </a:lstStyle>
          <a:p>
            <a:endParaRPr/>
          </a:p>
        </p:txBody>
      </p:sp>
      <p:sp>
        <p:nvSpPr>
          <p:cNvPr id="54" name="Google Shape;5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55" name="Google Shape;55;p10"/>
          <p:cNvSpPr/>
          <p:nvPr/>
        </p:nvSpPr>
        <p:spPr>
          <a:xfrm rot="-5400000">
            <a:off x="4511375" y="531475"/>
            <a:ext cx="112500" cy="9163200"/>
          </a:xfrm>
          <a:prstGeom prst="rect">
            <a:avLst/>
          </a:prstGeom>
          <a:solidFill>
            <a:srgbClr val="7689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68994"/>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6FA2C2"/>
              </a:buClr>
              <a:buSzPts val="2800"/>
              <a:buFont typeface="Economica"/>
              <a:buNone/>
              <a:defRPr sz="2800">
                <a:solidFill>
                  <a:srgbClr val="6FA2C2"/>
                </a:solidFill>
                <a:latin typeface="Economica"/>
                <a:ea typeface="Economica"/>
                <a:cs typeface="Economica"/>
                <a:sym typeface="Economica"/>
              </a:defRPr>
            </a:lvl1pPr>
            <a:lvl2pPr lvl="1">
              <a:spcBef>
                <a:spcPts val="0"/>
              </a:spcBef>
              <a:spcAft>
                <a:spcPts val="0"/>
              </a:spcAft>
              <a:buClr>
                <a:schemeClr val="dk1"/>
              </a:buClr>
              <a:buSzPts val="2800"/>
              <a:buFont typeface="Economica"/>
              <a:buNone/>
              <a:defRPr sz="2800">
                <a:solidFill>
                  <a:schemeClr val="dk1"/>
                </a:solidFill>
                <a:latin typeface="Economica"/>
                <a:ea typeface="Economica"/>
                <a:cs typeface="Economica"/>
                <a:sym typeface="Economica"/>
              </a:defRPr>
            </a:lvl2pPr>
            <a:lvl3pPr lvl="2">
              <a:spcBef>
                <a:spcPts val="0"/>
              </a:spcBef>
              <a:spcAft>
                <a:spcPts val="0"/>
              </a:spcAft>
              <a:buClr>
                <a:schemeClr val="dk1"/>
              </a:buClr>
              <a:buSzPts val="2800"/>
              <a:buFont typeface="Economica"/>
              <a:buNone/>
              <a:defRPr sz="2800">
                <a:solidFill>
                  <a:schemeClr val="dk1"/>
                </a:solidFill>
                <a:latin typeface="Economica"/>
                <a:ea typeface="Economica"/>
                <a:cs typeface="Economica"/>
                <a:sym typeface="Economica"/>
              </a:defRPr>
            </a:lvl3pPr>
            <a:lvl4pPr lvl="3">
              <a:spcBef>
                <a:spcPts val="0"/>
              </a:spcBef>
              <a:spcAft>
                <a:spcPts val="0"/>
              </a:spcAft>
              <a:buClr>
                <a:schemeClr val="dk1"/>
              </a:buClr>
              <a:buSzPts val="2800"/>
              <a:buFont typeface="Economica"/>
              <a:buNone/>
              <a:defRPr sz="2800">
                <a:solidFill>
                  <a:schemeClr val="dk1"/>
                </a:solidFill>
                <a:latin typeface="Economica"/>
                <a:ea typeface="Economica"/>
                <a:cs typeface="Economica"/>
                <a:sym typeface="Economica"/>
              </a:defRPr>
            </a:lvl4pPr>
            <a:lvl5pPr lvl="4">
              <a:spcBef>
                <a:spcPts val="0"/>
              </a:spcBef>
              <a:spcAft>
                <a:spcPts val="0"/>
              </a:spcAft>
              <a:buClr>
                <a:schemeClr val="dk1"/>
              </a:buClr>
              <a:buSzPts val="2800"/>
              <a:buFont typeface="Economica"/>
              <a:buNone/>
              <a:defRPr sz="2800">
                <a:solidFill>
                  <a:schemeClr val="dk1"/>
                </a:solidFill>
                <a:latin typeface="Economica"/>
                <a:ea typeface="Economica"/>
                <a:cs typeface="Economica"/>
                <a:sym typeface="Economica"/>
              </a:defRPr>
            </a:lvl5pPr>
            <a:lvl6pPr lvl="5">
              <a:spcBef>
                <a:spcPts val="0"/>
              </a:spcBef>
              <a:spcAft>
                <a:spcPts val="0"/>
              </a:spcAft>
              <a:buClr>
                <a:schemeClr val="dk1"/>
              </a:buClr>
              <a:buSzPts val="2800"/>
              <a:buFont typeface="Economica"/>
              <a:buNone/>
              <a:defRPr sz="2800">
                <a:solidFill>
                  <a:schemeClr val="dk1"/>
                </a:solidFill>
                <a:latin typeface="Economica"/>
                <a:ea typeface="Economica"/>
                <a:cs typeface="Economica"/>
                <a:sym typeface="Economica"/>
              </a:defRPr>
            </a:lvl6pPr>
            <a:lvl7pPr lvl="6">
              <a:spcBef>
                <a:spcPts val="0"/>
              </a:spcBef>
              <a:spcAft>
                <a:spcPts val="0"/>
              </a:spcAft>
              <a:buClr>
                <a:schemeClr val="dk1"/>
              </a:buClr>
              <a:buSzPts val="2800"/>
              <a:buFont typeface="Economica"/>
              <a:buNone/>
              <a:defRPr sz="2800">
                <a:solidFill>
                  <a:schemeClr val="dk1"/>
                </a:solidFill>
                <a:latin typeface="Economica"/>
                <a:ea typeface="Economica"/>
                <a:cs typeface="Economica"/>
                <a:sym typeface="Economica"/>
              </a:defRPr>
            </a:lvl7pPr>
            <a:lvl8pPr lvl="7">
              <a:spcBef>
                <a:spcPts val="0"/>
              </a:spcBef>
              <a:spcAft>
                <a:spcPts val="0"/>
              </a:spcAft>
              <a:buClr>
                <a:schemeClr val="dk1"/>
              </a:buClr>
              <a:buSzPts val="2800"/>
              <a:buFont typeface="Economica"/>
              <a:buNone/>
              <a:defRPr sz="2800">
                <a:solidFill>
                  <a:schemeClr val="dk1"/>
                </a:solidFill>
                <a:latin typeface="Economica"/>
                <a:ea typeface="Economica"/>
                <a:cs typeface="Economica"/>
                <a:sym typeface="Economica"/>
              </a:defRPr>
            </a:lvl8pPr>
            <a:lvl9pPr lvl="8">
              <a:spcBef>
                <a:spcPts val="0"/>
              </a:spcBef>
              <a:spcAft>
                <a:spcPts val="0"/>
              </a:spcAft>
              <a:buClr>
                <a:schemeClr val="dk1"/>
              </a:buClr>
              <a:buSzPts val="2800"/>
              <a:buFont typeface="Economica"/>
              <a:buNone/>
              <a:defRPr sz="2800">
                <a:solidFill>
                  <a:schemeClr val="dk1"/>
                </a:solidFill>
                <a:latin typeface="Economica"/>
                <a:ea typeface="Economica"/>
                <a:cs typeface="Economica"/>
                <a:sym typeface="Economica"/>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Economica"/>
              <a:buChar char="●"/>
              <a:defRPr sz="1800">
                <a:solidFill>
                  <a:schemeClr val="dk2"/>
                </a:solidFill>
                <a:latin typeface="Economica"/>
                <a:ea typeface="Economica"/>
                <a:cs typeface="Economica"/>
                <a:sym typeface="Economica"/>
              </a:defRPr>
            </a:lvl1pPr>
            <a:lvl2pPr marL="914400" lvl="1" indent="-317500">
              <a:lnSpc>
                <a:spcPct val="115000"/>
              </a:lnSpc>
              <a:spcBef>
                <a:spcPts val="1600"/>
              </a:spcBef>
              <a:spcAft>
                <a:spcPts val="0"/>
              </a:spcAft>
              <a:buClr>
                <a:schemeClr val="dk2"/>
              </a:buClr>
              <a:buSzPts val="1400"/>
              <a:buFont typeface="Economica"/>
              <a:buChar char="○"/>
              <a:defRPr>
                <a:solidFill>
                  <a:schemeClr val="dk2"/>
                </a:solidFill>
                <a:latin typeface="Economica"/>
                <a:ea typeface="Economica"/>
                <a:cs typeface="Economica"/>
                <a:sym typeface="Economica"/>
              </a:defRPr>
            </a:lvl2pPr>
            <a:lvl3pPr marL="1371600" lvl="2" indent="-317500">
              <a:lnSpc>
                <a:spcPct val="115000"/>
              </a:lnSpc>
              <a:spcBef>
                <a:spcPts val="1600"/>
              </a:spcBef>
              <a:spcAft>
                <a:spcPts val="0"/>
              </a:spcAft>
              <a:buClr>
                <a:schemeClr val="dk2"/>
              </a:buClr>
              <a:buSzPts val="1400"/>
              <a:buFont typeface="Economica"/>
              <a:buChar char="■"/>
              <a:defRPr>
                <a:solidFill>
                  <a:schemeClr val="dk2"/>
                </a:solidFill>
                <a:latin typeface="Economica"/>
                <a:ea typeface="Economica"/>
                <a:cs typeface="Economica"/>
                <a:sym typeface="Economica"/>
              </a:defRPr>
            </a:lvl3pPr>
            <a:lvl4pPr marL="1828800" lvl="3" indent="-317500">
              <a:lnSpc>
                <a:spcPct val="115000"/>
              </a:lnSpc>
              <a:spcBef>
                <a:spcPts val="1600"/>
              </a:spcBef>
              <a:spcAft>
                <a:spcPts val="0"/>
              </a:spcAft>
              <a:buClr>
                <a:schemeClr val="dk2"/>
              </a:buClr>
              <a:buSzPts val="1400"/>
              <a:buFont typeface="Economica"/>
              <a:buChar char="●"/>
              <a:defRPr>
                <a:solidFill>
                  <a:schemeClr val="dk2"/>
                </a:solidFill>
                <a:latin typeface="Economica"/>
                <a:ea typeface="Economica"/>
                <a:cs typeface="Economica"/>
                <a:sym typeface="Economica"/>
              </a:defRPr>
            </a:lvl4pPr>
            <a:lvl5pPr marL="2286000" lvl="4" indent="-317500">
              <a:lnSpc>
                <a:spcPct val="115000"/>
              </a:lnSpc>
              <a:spcBef>
                <a:spcPts val="1600"/>
              </a:spcBef>
              <a:spcAft>
                <a:spcPts val="0"/>
              </a:spcAft>
              <a:buClr>
                <a:schemeClr val="dk2"/>
              </a:buClr>
              <a:buSzPts val="1400"/>
              <a:buFont typeface="Economica"/>
              <a:buChar char="○"/>
              <a:defRPr>
                <a:solidFill>
                  <a:schemeClr val="dk2"/>
                </a:solidFill>
                <a:latin typeface="Economica"/>
                <a:ea typeface="Economica"/>
                <a:cs typeface="Economica"/>
                <a:sym typeface="Economica"/>
              </a:defRPr>
            </a:lvl5pPr>
            <a:lvl6pPr marL="2743200" lvl="5" indent="-317500">
              <a:lnSpc>
                <a:spcPct val="115000"/>
              </a:lnSpc>
              <a:spcBef>
                <a:spcPts val="1600"/>
              </a:spcBef>
              <a:spcAft>
                <a:spcPts val="0"/>
              </a:spcAft>
              <a:buClr>
                <a:schemeClr val="dk2"/>
              </a:buClr>
              <a:buSzPts val="1400"/>
              <a:buFont typeface="Economica"/>
              <a:buChar char="■"/>
              <a:defRPr>
                <a:solidFill>
                  <a:schemeClr val="dk2"/>
                </a:solidFill>
                <a:latin typeface="Economica"/>
                <a:ea typeface="Economica"/>
                <a:cs typeface="Economica"/>
                <a:sym typeface="Economica"/>
              </a:defRPr>
            </a:lvl6pPr>
            <a:lvl7pPr marL="3200400" lvl="6" indent="-317500">
              <a:lnSpc>
                <a:spcPct val="115000"/>
              </a:lnSpc>
              <a:spcBef>
                <a:spcPts val="1600"/>
              </a:spcBef>
              <a:spcAft>
                <a:spcPts val="0"/>
              </a:spcAft>
              <a:buClr>
                <a:schemeClr val="dk2"/>
              </a:buClr>
              <a:buSzPts val="1400"/>
              <a:buFont typeface="Economica"/>
              <a:buChar char="●"/>
              <a:defRPr>
                <a:solidFill>
                  <a:schemeClr val="dk2"/>
                </a:solidFill>
                <a:latin typeface="Economica"/>
                <a:ea typeface="Economica"/>
                <a:cs typeface="Economica"/>
                <a:sym typeface="Economica"/>
              </a:defRPr>
            </a:lvl7pPr>
            <a:lvl8pPr marL="3657600" lvl="7" indent="-317500">
              <a:lnSpc>
                <a:spcPct val="115000"/>
              </a:lnSpc>
              <a:spcBef>
                <a:spcPts val="1600"/>
              </a:spcBef>
              <a:spcAft>
                <a:spcPts val="0"/>
              </a:spcAft>
              <a:buClr>
                <a:schemeClr val="dk2"/>
              </a:buClr>
              <a:buSzPts val="1400"/>
              <a:buFont typeface="Economica"/>
              <a:buChar char="○"/>
              <a:defRPr>
                <a:solidFill>
                  <a:schemeClr val="dk2"/>
                </a:solidFill>
                <a:latin typeface="Economica"/>
                <a:ea typeface="Economica"/>
                <a:cs typeface="Economica"/>
                <a:sym typeface="Economica"/>
              </a:defRPr>
            </a:lvl8pPr>
            <a:lvl9pPr marL="4114800" lvl="8" indent="-317500">
              <a:lnSpc>
                <a:spcPct val="115000"/>
              </a:lnSpc>
              <a:spcBef>
                <a:spcPts val="1600"/>
              </a:spcBef>
              <a:spcAft>
                <a:spcPts val="1600"/>
              </a:spcAft>
              <a:buClr>
                <a:schemeClr val="dk2"/>
              </a:buClr>
              <a:buSzPts val="1400"/>
              <a:buFont typeface="Economica"/>
              <a:buChar char="■"/>
              <a:defRPr>
                <a:solidFill>
                  <a:schemeClr val="dk2"/>
                </a:solidFill>
                <a:latin typeface="Economica"/>
                <a:ea typeface="Economica"/>
                <a:cs typeface="Economica"/>
                <a:sym typeface="Economic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www.slocat.net/vnr" TargetMode="External"/><Relationship Id="rId7"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3"/>
          <p:cNvPicPr preferRelativeResize="0"/>
          <p:nvPr/>
        </p:nvPicPr>
        <p:blipFill>
          <a:blip r:embed="rId3">
            <a:alphaModFix/>
          </a:blip>
          <a:stretch>
            <a:fillRect/>
          </a:stretch>
        </p:blipFill>
        <p:spPr>
          <a:xfrm>
            <a:off x="0" y="927723"/>
            <a:ext cx="9144002" cy="2872906"/>
          </a:xfrm>
          <a:prstGeom prst="rect">
            <a:avLst/>
          </a:prstGeom>
          <a:noFill/>
          <a:ln>
            <a:noFill/>
          </a:ln>
        </p:spPr>
      </p:pic>
      <p:sp>
        <p:nvSpPr>
          <p:cNvPr id="71" name="Google Shape;71;p13"/>
          <p:cNvSpPr/>
          <p:nvPr/>
        </p:nvSpPr>
        <p:spPr>
          <a:xfrm>
            <a:off x="550" y="2172125"/>
            <a:ext cx="8844000" cy="1432800"/>
          </a:xfrm>
          <a:prstGeom prst="rect">
            <a:avLst/>
          </a:prstGeom>
          <a:solidFill>
            <a:srgbClr val="526069">
              <a:alpha val="73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3"/>
          <p:cNvSpPr txBox="1">
            <a:spLocks noGrp="1"/>
          </p:cNvSpPr>
          <p:nvPr>
            <p:ph type="ctrTitle"/>
          </p:nvPr>
        </p:nvSpPr>
        <p:spPr>
          <a:xfrm>
            <a:off x="649925" y="2567375"/>
            <a:ext cx="8194500" cy="964200"/>
          </a:xfrm>
          <a:prstGeom prst="rect">
            <a:avLst/>
          </a:prstGeom>
        </p:spPr>
        <p:txBody>
          <a:bodyPr spcFirstLastPara="1" wrap="square" lIns="91425" tIns="91425" rIns="91425" bIns="91425" anchor="b" anchorCtr="0">
            <a:noAutofit/>
          </a:bodyPr>
          <a:lstStyle/>
          <a:p>
            <a:pPr marL="0" lvl="0" indent="0" algn="l" rtl="0">
              <a:lnSpc>
                <a:spcPct val="115000"/>
              </a:lnSpc>
              <a:spcBef>
                <a:spcPts val="0"/>
              </a:spcBef>
              <a:spcAft>
                <a:spcPts val="0"/>
              </a:spcAft>
              <a:buClr>
                <a:schemeClr val="dk1"/>
              </a:buClr>
              <a:buSzPts val="1100"/>
              <a:buFont typeface="Arial"/>
              <a:buNone/>
            </a:pPr>
            <a:r>
              <a:rPr lang="en" sz="3000"/>
              <a:t>Sustainable Transport:</a:t>
            </a:r>
            <a:endParaRPr sz="3000"/>
          </a:p>
          <a:p>
            <a:pPr marL="0" lvl="0" indent="0" algn="l" rtl="0">
              <a:lnSpc>
                <a:spcPct val="115000"/>
              </a:lnSpc>
              <a:spcBef>
                <a:spcPts val="0"/>
              </a:spcBef>
              <a:spcAft>
                <a:spcPts val="0"/>
              </a:spcAft>
              <a:buNone/>
            </a:pPr>
            <a:r>
              <a:rPr lang="en" sz="3000"/>
              <a:t>A Critical Driver to Achieve the Sustainable Development Goals</a:t>
            </a:r>
            <a:endParaRPr sz="3000"/>
          </a:p>
        </p:txBody>
      </p:sp>
      <p:sp>
        <p:nvSpPr>
          <p:cNvPr id="73" name="Google Shape;73;p13"/>
          <p:cNvSpPr txBox="1">
            <a:spLocks noGrp="1"/>
          </p:cNvSpPr>
          <p:nvPr>
            <p:ph type="subTitle" idx="1"/>
          </p:nvPr>
        </p:nvSpPr>
        <p:spPr>
          <a:xfrm>
            <a:off x="649925" y="4295425"/>
            <a:ext cx="6981600" cy="78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526069"/>
                </a:solidFill>
              </a:rPr>
              <a:t>Alice Yiu</a:t>
            </a:r>
            <a:endParaRPr sz="2000" b="1">
              <a:solidFill>
                <a:srgbClr val="526069"/>
              </a:solidFill>
              <a:latin typeface="Economica"/>
              <a:ea typeface="Economica"/>
              <a:cs typeface="Economica"/>
              <a:sym typeface="Economica"/>
            </a:endParaRPr>
          </a:p>
          <a:p>
            <a:pPr marL="0" lvl="0" indent="0" algn="l" rtl="0">
              <a:spcBef>
                <a:spcPts val="0"/>
              </a:spcBef>
              <a:spcAft>
                <a:spcPts val="0"/>
              </a:spcAft>
              <a:buNone/>
            </a:pPr>
            <a:r>
              <a:rPr lang="en" sz="1600" b="1">
                <a:solidFill>
                  <a:srgbClr val="526069"/>
                </a:solidFill>
              </a:rPr>
              <a:t>Policy Advocacy and Strategic Communications,</a:t>
            </a:r>
            <a:r>
              <a:rPr lang="en" sz="1600" b="1">
                <a:solidFill>
                  <a:srgbClr val="526069"/>
                </a:solidFill>
                <a:latin typeface="Economica"/>
                <a:ea typeface="Economica"/>
                <a:cs typeface="Economica"/>
                <a:sym typeface="Economica"/>
              </a:rPr>
              <a:t> SLOCAT Partnership</a:t>
            </a:r>
            <a:endParaRPr sz="1600" b="1">
              <a:solidFill>
                <a:srgbClr val="526069"/>
              </a:solidFill>
              <a:latin typeface="Economica"/>
              <a:ea typeface="Economica"/>
              <a:cs typeface="Economica"/>
              <a:sym typeface="Economica"/>
            </a:endParaRPr>
          </a:p>
        </p:txBody>
      </p:sp>
      <p:sp>
        <p:nvSpPr>
          <p:cNvPr id="74" name="Google Shape;74;p13"/>
          <p:cNvSpPr/>
          <p:nvPr/>
        </p:nvSpPr>
        <p:spPr>
          <a:xfrm>
            <a:off x="447050" y="1944750"/>
            <a:ext cx="63300" cy="3198600"/>
          </a:xfrm>
          <a:prstGeom prst="rect">
            <a:avLst/>
          </a:prstGeom>
          <a:solidFill>
            <a:srgbClr val="F8B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3"/>
          <p:cNvSpPr txBox="1"/>
          <p:nvPr/>
        </p:nvSpPr>
        <p:spPr>
          <a:xfrm>
            <a:off x="649925" y="3800625"/>
            <a:ext cx="3831600" cy="29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F8BC1C"/>
                </a:solidFill>
                <a:latin typeface="Economica"/>
                <a:ea typeface="Economica"/>
                <a:cs typeface="Economica"/>
                <a:sym typeface="Economica"/>
              </a:rPr>
              <a:t>17 June 2020</a:t>
            </a:r>
            <a:endParaRPr sz="1800">
              <a:solidFill>
                <a:srgbClr val="F8BC1C"/>
              </a:solidFill>
              <a:latin typeface="Economica"/>
              <a:ea typeface="Economica"/>
              <a:cs typeface="Economica"/>
              <a:sym typeface="Economic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2"/>
          <p:cNvSpPr txBox="1">
            <a:spLocks noGrp="1"/>
          </p:cNvSpPr>
          <p:nvPr>
            <p:ph type="title"/>
          </p:nvPr>
        </p:nvSpPr>
        <p:spPr>
          <a:xfrm>
            <a:off x="150900" y="410975"/>
            <a:ext cx="6379800" cy="19863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3500"/>
              <a:t>How can the VNRs unleash a more </a:t>
            </a:r>
            <a:r>
              <a:rPr lang="en" sz="3500" b="1"/>
              <a:t>comprehensive vision and assessment</a:t>
            </a:r>
            <a:r>
              <a:rPr lang="en" sz="3500"/>
              <a:t> </a:t>
            </a:r>
            <a:endParaRPr sz="3500"/>
          </a:p>
          <a:p>
            <a:pPr marL="0" lvl="0" indent="0" algn="l" rtl="0">
              <a:lnSpc>
                <a:spcPct val="100000"/>
              </a:lnSpc>
              <a:spcBef>
                <a:spcPts val="0"/>
              </a:spcBef>
              <a:spcAft>
                <a:spcPts val="0"/>
              </a:spcAft>
              <a:buClr>
                <a:schemeClr val="dk1"/>
              </a:buClr>
              <a:buSzPts val="1100"/>
              <a:buFont typeface="Arial"/>
              <a:buNone/>
            </a:pPr>
            <a:r>
              <a:rPr lang="en" sz="3500"/>
              <a:t>of sustainable, low carbon transport?</a:t>
            </a:r>
            <a:endParaRPr sz="3500"/>
          </a:p>
        </p:txBody>
      </p:sp>
      <p:pic>
        <p:nvPicPr>
          <p:cNvPr id="157" name="Google Shape;157;p22"/>
          <p:cNvPicPr preferRelativeResize="0"/>
          <p:nvPr/>
        </p:nvPicPr>
        <p:blipFill>
          <a:blip r:embed="rId3">
            <a:alphaModFix/>
          </a:blip>
          <a:stretch>
            <a:fillRect/>
          </a:stretch>
        </p:blipFill>
        <p:spPr>
          <a:xfrm>
            <a:off x="6977050" y="1705275"/>
            <a:ext cx="1378775" cy="13787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p23"/>
          <p:cNvPicPr preferRelativeResize="0"/>
          <p:nvPr/>
        </p:nvPicPr>
        <p:blipFill rotWithShape="1">
          <a:blip r:embed="rId3">
            <a:alphaModFix/>
          </a:blip>
          <a:srcRect r="5482"/>
          <a:stretch/>
        </p:blipFill>
        <p:spPr>
          <a:xfrm>
            <a:off x="3883000" y="96850"/>
            <a:ext cx="5261001" cy="4966399"/>
          </a:xfrm>
          <a:prstGeom prst="rect">
            <a:avLst/>
          </a:prstGeom>
          <a:noFill/>
          <a:ln>
            <a:noFill/>
          </a:ln>
        </p:spPr>
      </p:pic>
      <p:pic>
        <p:nvPicPr>
          <p:cNvPr id="163" name="Google Shape;163;p23"/>
          <p:cNvPicPr preferRelativeResize="0"/>
          <p:nvPr/>
        </p:nvPicPr>
        <p:blipFill>
          <a:blip r:embed="rId4">
            <a:alphaModFix/>
          </a:blip>
          <a:stretch>
            <a:fillRect/>
          </a:stretch>
        </p:blipFill>
        <p:spPr>
          <a:xfrm>
            <a:off x="598925" y="158750"/>
            <a:ext cx="662400" cy="662400"/>
          </a:xfrm>
          <a:prstGeom prst="rect">
            <a:avLst/>
          </a:prstGeom>
          <a:noFill/>
          <a:ln>
            <a:noFill/>
          </a:ln>
        </p:spPr>
      </p:pic>
      <p:sp>
        <p:nvSpPr>
          <p:cNvPr id="164" name="Google Shape;164;p23"/>
          <p:cNvSpPr txBox="1"/>
          <p:nvPr/>
        </p:nvSpPr>
        <p:spPr>
          <a:xfrm>
            <a:off x="481125" y="1026050"/>
            <a:ext cx="2918700" cy="124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500" b="1">
                <a:solidFill>
                  <a:srgbClr val="526069"/>
                </a:solidFill>
                <a:latin typeface="Economica"/>
                <a:ea typeface="Economica"/>
                <a:cs typeface="Economica"/>
                <a:sym typeface="Economica"/>
              </a:rPr>
              <a:t>Setting specific, quantified targets </a:t>
            </a:r>
            <a:endParaRPr sz="3500" b="1">
              <a:solidFill>
                <a:srgbClr val="526069"/>
              </a:solidFill>
              <a:latin typeface="Economica"/>
              <a:ea typeface="Economica"/>
              <a:cs typeface="Economica"/>
              <a:sym typeface="Economic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p24"/>
          <p:cNvPicPr preferRelativeResize="0"/>
          <p:nvPr/>
        </p:nvPicPr>
        <p:blipFill rotWithShape="1">
          <a:blip r:embed="rId3">
            <a:alphaModFix/>
          </a:blip>
          <a:srcRect r="5482"/>
          <a:stretch/>
        </p:blipFill>
        <p:spPr>
          <a:xfrm>
            <a:off x="3883000" y="96850"/>
            <a:ext cx="5261001" cy="4966399"/>
          </a:xfrm>
          <a:prstGeom prst="rect">
            <a:avLst/>
          </a:prstGeom>
          <a:noFill/>
          <a:ln>
            <a:noFill/>
          </a:ln>
        </p:spPr>
      </p:pic>
      <p:pic>
        <p:nvPicPr>
          <p:cNvPr id="170" name="Google Shape;170;p24"/>
          <p:cNvPicPr preferRelativeResize="0"/>
          <p:nvPr/>
        </p:nvPicPr>
        <p:blipFill>
          <a:blip r:embed="rId4">
            <a:alphaModFix/>
          </a:blip>
          <a:stretch>
            <a:fillRect/>
          </a:stretch>
        </p:blipFill>
        <p:spPr>
          <a:xfrm>
            <a:off x="598925" y="158750"/>
            <a:ext cx="662400" cy="662400"/>
          </a:xfrm>
          <a:prstGeom prst="rect">
            <a:avLst/>
          </a:prstGeom>
          <a:noFill/>
          <a:ln>
            <a:noFill/>
          </a:ln>
        </p:spPr>
      </p:pic>
      <p:sp>
        <p:nvSpPr>
          <p:cNvPr id="171" name="Google Shape;171;p24"/>
          <p:cNvSpPr txBox="1"/>
          <p:nvPr/>
        </p:nvSpPr>
        <p:spPr>
          <a:xfrm>
            <a:off x="481125" y="1026050"/>
            <a:ext cx="2918700" cy="124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500" b="1">
                <a:solidFill>
                  <a:srgbClr val="526069"/>
                </a:solidFill>
                <a:latin typeface="Economica"/>
                <a:ea typeface="Economica"/>
                <a:cs typeface="Economica"/>
                <a:sym typeface="Economica"/>
              </a:rPr>
              <a:t>Setting specific, quantified targets </a:t>
            </a:r>
            <a:endParaRPr sz="3500" b="1">
              <a:solidFill>
                <a:srgbClr val="526069"/>
              </a:solidFill>
              <a:latin typeface="Economica"/>
              <a:ea typeface="Economica"/>
              <a:cs typeface="Economica"/>
              <a:sym typeface="Economica"/>
            </a:endParaRPr>
          </a:p>
        </p:txBody>
      </p:sp>
      <p:sp>
        <p:nvSpPr>
          <p:cNvPr id="172" name="Google Shape;172;p24"/>
          <p:cNvSpPr/>
          <p:nvPr/>
        </p:nvSpPr>
        <p:spPr>
          <a:xfrm>
            <a:off x="4474850" y="537350"/>
            <a:ext cx="4411200" cy="418200"/>
          </a:xfrm>
          <a:prstGeom prst="rect">
            <a:avLst/>
          </a:prstGeom>
          <a:noFill/>
          <a:ln w="19050" cap="flat" cmpd="sng">
            <a:solidFill>
              <a:srgbClr val="F8BC1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4"/>
          <p:cNvSpPr/>
          <p:nvPr/>
        </p:nvSpPr>
        <p:spPr>
          <a:xfrm>
            <a:off x="4474850" y="2370950"/>
            <a:ext cx="4411200" cy="759000"/>
          </a:xfrm>
          <a:prstGeom prst="rect">
            <a:avLst/>
          </a:prstGeom>
          <a:noFill/>
          <a:ln w="19050" cap="flat" cmpd="sng">
            <a:solidFill>
              <a:srgbClr val="F8BC1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4"/>
          <p:cNvSpPr txBox="1"/>
          <p:nvPr/>
        </p:nvSpPr>
        <p:spPr>
          <a:xfrm>
            <a:off x="598925" y="2927050"/>
            <a:ext cx="2226900" cy="631500"/>
          </a:xfrm>
          <a:prstGeom prst="rect">
            <a:avLst/>
          </a:prstGeom>
          <a:noFill/>
          <a:ln w="38100" cap="flat" cmpd="sng">
            <a:solidFill>
              <a:srgbClr val="F8BC1C"/>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F8BC1C"/>
                </a:solidFill>
                <a:latin typeface="Economica"/>
                <a:ea typeface="Economica"/>
                <a:cs typeface="Economica"/>
                <a:sym typeface="Economica"/>
              </a:rPr>
              <a:t>Transport Indicators</a:t>
            </a:r>
            <a:endParaRPr sz="2400" b="1">
              <a:solidFill>
                <a:srgbClr val="F8BC1C"/>
              </a:solidFill>
              <a:latin typeface="Economica"/>
              <a:ea typeface="Economica"/>
              <a:cs typeface="Economica"/>
              <a:sym typeface="Economic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5"/>
          <p:cNvSpPr txBox="1"/>
          <p:nvPr/>
        </p:nvSpPr>
        <p:spPr>
          <a:xfrm>
            <a:off x="1436550" y="214625"/>
            <a:ext cx="5015700" cy="576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3500" b="1">
                <a:solidFill>
                  <a:srgbClr val="526069"/>
                </a:solidFill>
                <a:latin typeface="Economica"/>
                <a:ea typeface="Economica"/>
                <a:cs typeface="Economica"/>
                <a:sym typeface="Economica"/>
              </a:rPr>
              <a:t>Reporting transport co-benefits</a:t>
            </a:r>
            <a:endParaRPr sz="3500" b="1">
              <a:solidFill>
                <a:srgbClr val="526069"/>
              </a:solidFill>
              <a:latin typeface="Economica"/>
              <a:ea typeface="Economica"/>
              <a:cs typeface="Economica"/>
              <a:sym typeface="Economica"/>
            </a:endParaRPr>
          </a:p>
        </p:txBody>
      </p:sp>
      <p:pic>
        <p:nvPicPr>
          <p:cNvPr id="180" name="Google Shape;180;p25"/>
          <p:cNvPicPr preferRelativeResize="0"/>
          <p:nvPr/>
        </p:nvPicPr>
        <p:blipFill>
          <a:blip r:embed="rId3">
            <a:alphaModFix/>
          </a:blip>
          <a:stretch>
            <a:fillRect/>
          </a:stretch>
        </p:blipFill>
        <p:spPr>
          <a:xfrm>
            <a:off x="921525" y="986825"/>
            <a:ext cx="6883738" cy="4043549"/>
          </a:xfrm>
          <a:prstGeom prst="rect">
            <a:avLst/>
          </a:prstGeom>
          <a:noFill/>
          <a:ln>
            <a:noFill/>
          </a:ln>
        </p:spPr>
      </p:pic>
      <p:pic>
        <p:nvPicPr>
          <p:cNvPr id="181" name="Google Shape;181;p25"/>
          <p:cNvPicPr preferRelativeResize="0"/>
          <p:nvPr/>
        </p:nvPicPr>
        <p:blipFill>
          <a:blip r:embed="rId4">
            <a:alphaModFix/>
          </a:blip>
          <a:stretch>
            <a:fillRect/>
          </a:stretch>
        </p:blipFill>
        <p:spPr>
          <a:xfrm>
            <a:off x="442200" y="168675"/>
            <a:ext cx="816449" cy="8181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6"/>
          <p:cNvSpPr txBox="1"/>
          <p:nvPr/>
        </p:nvSpPr>
        <p:spPr>
          <a:xfrm>
            <a:off x="1436550" y="214625"/>
            <a:ext cx="5015700" cy="576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3500" b="1">
                <a:solidFill>
                  <a:srgbClr val="526069"/>
                </a:solidFill>
                <a:latin typeface="Economica"/>
                <a:ea typeface="Economica"/>
                <a:cs typeface="Economica"/>
                <a:sym typeface="Economica"/>
              </a:rPr>
              <a:t>Reporting transport co-benefits</a:t>
            </a:r>
            <a:endParaRPr sz="3500" b="1">
              <a:solidFill>
                <a:srgbClr val="526069"/>
              </a:solidFill>
              <a:latin typeface="Economica"/>
              <a:ea typeface="Economica"/>
              <a:cs typeface="Economica"/>
              <a:sym typeface="Economica"/>
            </a:endParaRPr>
          </a:p>
        </p:txBody>
      </p:sp>
      <p:pic>
        <p:nvPicPr>
          <p:cNvPr id="187" name="Google Shape;187;p26"/>
          <p:cNvPicPr preferRelativeResize="0"/>
          <p:nvPr/>
        </p:nvPicPr>
        <p:blipFill>
          <a:blip r:embed="rId3">
            <a:alphaModFix/>
          </a:blip>
          <a:stretch>
            <a:fillRect/>
          </a:stretch>
        </p:blipFill>
        <p:spPr>
          <a:xfrm>
            <a:off x="921525" y="986825"/>
            <a:ext cx="6883738" cy="4043549"/>
          </a:xfrm>
          <a:prstGeom prst="rect">
            <a:avLst/>
          </a:prstGeom>
          <a:noFill/>
          <a:ln>
            <a:noFill/>
          </a:ln>
        </p:spPr>
      </p:pic>
      <p:pic>
        <p:nvPicPr>
          <p:cNvPr id="188" name="Google Shape;188;p26"/>
          <p:cNvPicPr preferRelativeResize="0"/>
          <p:nvPr/>
        </p:nvPicPr>
        <p:blipFill>
          <a:blip r:embed="rId4">
            <a:alphaModFix/>
          </a:blip>
          <a:stretch>
            <a:fillRect/>
          </a:stretch>
        </p:blipFill>
        <p:spPr>
          <a:xfrm>
            <a:off x="442200" y="168675"/>
            <a:ext cx="816449" cy="818150"/>
          </a:xfrm>
          <a:prstGeom prst="rect">
            <a:avLst/>
          </a:prstGeom>
          <a:noFill/>
          <a:ln>
            <a:noFill/>
          </a:ln>
        </p:spPr>
      </p:pic>
      <p:sp>
        <p:nvSpPr>
          <p:cNvPr id="189" name="Google Shape;189;p26"/>
          <p:cNvSpPr/>
          <p:nvPr/>
        </p:nvSpPr>
        <p:spPr>
          <a:xfrm>
            <a:off x="585450" y="3109075"/>
            <a:ext cx="1811700" cy="1811700"/>
          </a:xfrm>
          <a:prstGeom prst="ellipse">
            <a:avLst/>
          </a:prstGeom>
          <a:noFill/>
          <a:ln w="38100" cap="flat" cmpd="sng">
            <a:solidFill>
              <a:srgbClr val="F8BC1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6"/>
          <p:cNvSpPr/>
          <p:nvPr/>
        </p:nvSpPr>
        <p:spPr>
          <a:xfrm>
            <a:off x="4240025" y="1411050"/>
            <a:ext cx="1811700" cy="1811700"/>
          </a:xfrm>
          <a:prstGeom prst="ellipse">
            <a:avLst/>
          </a:prstGeom>
          <a:noFill/>
          <a:ln w="38100" cap="flat" cmpd="sng">
            <a:solidFill>
              <a:srgbClr val="F8BC1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6"/>
          <p:cNvSpPr/>
          <p:nvPr/>
        </p:nvSpPr>
        <p:spPr>
          <a:xfrm>
            <a:off x="5751475" y="1411050"/>
            <a:ext cx="1811700" cy="1811700"/>
          </a:xfrm>
          <a:prstGeom prst="ellipse">
            <a:avLst/>
          </a:prstGeom>
          <a:noFill/>
          <a:ln w="38100" cap="flat" cmpd="sng">
            <a:solidFill>
              <a:srgbClr val="F8BC1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6"/>
          <p:cNvSpPr txBox="1"/>
          <p:nvPr/>
        </p:nvSpPr>
        <p:spPr>
          <a:xfrm>
            <a:off x="6701175" y="262000"/>
            <a:ext cx="2226900" cy="631500"/>
          </a:xfrm>
          <a:prstGeom prst="rect">
            <a:avLst/>
          </a:prstGeom>
          <a:noFill/>
          <a:ln w="38100" cap="flat" cmpd="sng">
            <a:solidFill>
              <a:srgbClr val="F8BC1C"/>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F8BC1C"/>
                </a:solidFill>
                <a:latin typeface="Economica"/>
                <a:ea typeface="Economica"/>
                <a:cs typeface="Economica"/>
                <a:sym typeface="Economica"/>
              </a:rPr>
              <a:t>Transport Indicators</a:t>
            </a:r>
            <a:endParaRPr sz="2400" b="1">
              <a:solidFill>
                <a:srgbClr val="F8BC1C"/>
              </a:solidFill>
              <a:latin typeface="Economica"/>
              <a:ea typeface="Economica"/>
              <a:cs typeface="Economica"/>
              <a:sym typeface="Economic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p27"/>
          <p:cNvPicPr preferRelativeResize="0"/>
          <p:nvPr/>
        </p:nvPicPr>
        <p:blipFill>
          <a:blip r:embed="rId3">
            <a:alphaModFix/>
          </a:blip>
          <a:stretch>
            <a:fillRect/>
          </a:stretch>
        </p:blipFill>
        <p:spPr>
          <a:xfrm>
            <a:off x="440625" y="102525"/>
            <a:ext cx="845026" cy="845026"/>
          </a:xfrm>
          <a:prstGeom prst="rect">
            <a:avLst/>
          </a:prstGeom>
          <a:noFill/>
          <a:ln>
            <a:noFill/>
          </a:ln>
        </p:spPr>
      </p:pic>
      <p:sp>
        <p:nvSpPr>
          <p:cNvPr id="198" name="Google Shape;198;p27"/>
          <p:cNvSpPr txBox="1"/>
          <p:nvPr/>
        </p:nvSpPr>
        <p:spPr>
          <a:xfrm>
            <a:off x="1436550" y="214625"/>
            <a:ext cx="6952800" cy="576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3500" b="1">
                <a:solidFill>
                  <a:srgbClr val="526069"/>
                </a:solidFill>
                <a:latin typeface="Economica"/>
                <a:ea typeface="Economica"/>
                <a:cs typeface="Economica"/>
                <a:sym typeface="Economica"/>
              </a:rPr>
              <a:t>Citing case studies and reporting data</a:t>
            </a:r>
            <a:endParaRPr sz="3500" b="1">
              <a:solidFill>
                <a:srgbClr val="526069"/>
              </a:solidFill>
              <a:latin typeface="Economica"/>
              <a:ea typeface="Economica"/>
              <a:cs typeface="Economica"/>
              <a:sym typeface="Economica"/>
            </a:endParaRPr>
          </a:p>
        </p:txBody>
      </p:sp>
      <p:sp>
        <p:nvSpPr>
          <p:cNvPr id="199" name="Google Shape;199;p27"/>
          <p:cNvSpPr txBox="1"/>
          <p:nvPr/>
        </p:nvSpPr>
        <p:spPr>
          <a:xfrm>
            <a:off x="469050" y="1484150"/>
            <a:ext cx="8469900" cy="3219600"/>
          </a:xfrm>
          <a:prstGeom prst="rect">
            <a:avLst/>
          </a:prstGeom>
          <a:noFill/>
          <a:ln>
            <a:noFill/>
          </a:ln>
        </p:spPr>
        <p:txBody>
          <a:bodyPr spcFirstLastPara="1" wrap="square" lIns="91425" tIns="91425" rIns="91425" bIns="91425" anchor="t" anchorCtr="0">
            <a:noAutofit/>
          </a:bodyPr>
          <a:lstStyle/>
          <a:p>
            <a:pPr marL="457200" lvl="0" indent="-387350" algn="l" rtl="0">
              <a:lnSpc>
                <a:spcPct val="150000"/>
              </a:lnSpc>
              <a:spcBef>
                <a:spcPts val="0"/>
              </a:spcBef>
              <a:spcAft>
                <a:spcPts val="0"/>
              </a:spcAft>
              <a:buClr>
                <a:srgbClr val="768994"/>
              </a:buClr>
              <a:buSzPts val="2500"/>
              <a:buFont typeface="Economica"/>
              <a:buChar char="●"/>
            </a:pPr>
            <a:r>
              <a:rPr lang="en" sz="2500">
                <a:solidFill>
                  <a:srgbClr val="768994"/>
                </a:solidFill>
                <a:latin typeface="Economica"/>
                <a:ea typeface="Economica"/>
                <a:cs typeface="Economica"/>
                <a:sym typeface="Economica"/>
              </a:rPr>
              <a:t>Transport is often discussed in </a:t>
            </a:r>
            <a:r>
              <a:rPr lang="en" sz="2500" b="1">
                <a:solidFill>
                  <a:srgbClr val="768994"/>
                </a:solidFill>
                <a:latin typeface="Economica"/>
                <a:ea typeface="Economica"/>
                <a:cs typeface="Economica"/>
                <a:sym typeface="Economica"/>
              </a:rPr>
              <a:t>broad and general</a:t>
            </a:r>
            <a:r>
              <a:rPr lang="en" sz="2500">
                <a:solidFill>
                  <a:srgbClr val="768994"/>
                </a:solidFill>
                <a:latin typeface="Economica"/>
                <a:ea typeface="Economica"/>
                <a:cs typeface="Economica"/>
                <a:sym typeface="Economica"/>
              </a:rPr>
              <a:t> terms in HLPFs</a:t>
            </a:r>
            <a:endParaRPr sz="2500">
              <a:solidFill>
                <a:srgbClr val="768994"/>
              </a:solidFill>
              <a:latin typeface="Economica"/>
              <a:ea typeface="Economica"/>
              <a:cs typeface="Economica"/>
              <a:sym typeface="Economica"/>
            </a:endParaRPr>
          </a:p>
          <a:p>
            <a:pPr marL="457200" lvl="0" indent="-387350" algn="l" rtl="0">
              <a:lnSpc>
                <a:spcPct val="150000"/>
              </a:lnSpc>
              <a:spcBef>
                <a:spcPts val="0"/>
              </a:spcBef>
              <a:spcAft>
                <a:spcPts val="0"/>
              </a:spcAft>
              <a:buClr>
                <a:srgbClr val="768994"/>
              </a:buClr>
              <a:buSzPts val="2500"/>
              <a:buFont typeface="Economica"/>
              <a:buChar char="●"/>
            </a:pPr>
            <a:r>
              <a:rPr lang="en" sz="2500">
                <a:solidFill>
                  <a:srgbClr val="768994"/>
                </a:solidFill>
                <a:latin typeface="Economica"/>
                <a:ea typeface="Economica"/>
                <a:cs typeface="Economica"/>
                <a:sym typeface="Economica"/>
              </a:rPr>
              <a:t>Limited attention to </a:t>
            </a:r>
            <a:r>
              <a:rPr lang="en" sz="2500" b="1">
                <a:solidFill>
                  <a:srgbClr val="768994"/>
                </a:solidFill>
                <a:latin typeface="Economica"/>
                <a:ea typeface="Economica"/>
                <a:cs typeface="Economica"/>
                <a:sym typeface="Economica"/>
              </a:rPr>
              <a:t>technicalities </a:t>
            </a:r>
            <a:r>
              <a:rPr lang="en" sz="2500">
                <a:solidFill>
                  <a:srgbClr val="768994"/>
                </a:solidFill>
                <a:latin typeface="Economica"/>
                <a:ea typeface="Economica"/>
                <a:cs typeface="Economica"/>
                <a:sym typeface="Economica"/>
              </a:rPr>
              <a:t>of actual implementation</a:t>
            </a:r>
            <a:endParaRPr sz="2500">
              <a:solidFill>
                <a:srgbClr val="768994"/>
              </a:solidFill>
              <a:latin typeface="Economica"/>
              <a:ea typeface="Economica"/>
              <a:cs typeface="Economica"/>
              <a:sym typeface="Economica"/>
            </a:endParaRPr>
          </a:p>
          <a:p>
            <a:pPr marL="457200" lvl="0" indent="-387350" algn="l" rtl="0">
              <a:lnSpc>
                <a:spcPct val="150000"/>
              </a:lnSpc>
              <a:spcBef>
                <a:spcPts val="0"/>
              </a:spcBef>
              <a:spcAft>
                <a:spcPts val="0"/>
              </a:spcAft>
              <a:buClr>
                <a:srgbClr val="768994"/>
              </a:buClr>
              <a:buSzPts val="2500"/>
              <a:buFont typeface="Economica"/>
              <a:buChar char="●"/>
            </a:pPr>
            <a:r>
              <a:rPr lang="en" sz="2500">
                <a:solidFill>
                  <a:srgbClr val="768994"/>
                </a:solidFill>
                <a:latin typeface="Economica"/>
                <a:ea typeface="Economica"/>
                <a:cs typeface="Economica"/>
                <a:sym typeface="Economica"/>
              </a:rPr>
              <a:t>Highlighting </a:t>
            </a:r>
            <a:r>
              <a:rPr lang="en" sz="2500" b="1">
                <a:solidFill>
                  <a:srgbClr val="768994"/>
                </a:solidFill>
                <a:latin typeface="Economica"/>
                <a:ea typeface="Economica"/>
                <a:cs typeface="Economica"/>
                <a:sym typeface="Economica"/>
              </a:rPr>
              <a:t>regional and local good practices</a:t>
            </a:r>
            <a:r>
              <a:rPr lang="en" sz="2500">
                <a:solidFill>
                  <a:srgbClr val="768994"/>
                </a:solidFill>
                <a:latin typeface="Economica"/>
                <a:ea typeface="Economica"/>
                <a:cs typeface="Economica"/>
                <a:sym typeface="Economica"/>
              </a:rPr>
              <a:t>, emphasising the Global South</a:t>
            </a:r>
            <a:endParaRPr sz="2500">
              <a:solidFill>
                <a:srgbClr val="768994"/>
              </a:solidFill>
              <a:latin typeface="Economica"/>
              <a:ea typeface="Economica"/>
              <a:cs typeface="Economica"/>
              <a:sym typeface="Economica"/>
            </a:endParaRPr>
          </a:p>
          <a:p>
            <a:pPr marL="457200" lvl="0" indent="-387350" algn="l" rtl="0">
              <a:lnSpc>
                <a:spcPct val="150000"/>
              </a:lnSpc>
              <a:spcBef>
                <a:spcPts val="0"/>
              </a:spcBef>
              <a:spcAft>
                <a:spcPts val="0"/>
              </a:spcAft>
              <a:buClr>
                <a:srgbClr val="768994"/>
              </a:buClr>
              <a:buSzPts val="2500"/>
              <a:buFont typeface="Economica"/>
              <a:buChar char="●"/>
            </a:pPr>
            <a:r>
              <a:rPr lang="en" sz="2500">
                <a:solidFill>
                  <a:srgbClr val="768994"/>
                </a:solidFill>
                <a:latin typeface="Economica"/>
                <a:ea typeface="Economica"/>
                <a:cs typeface="Economica"/>
                <a:sym typeface="Economica"/>
              </a:rPr>
              <a:t>Data reporting is voluntary; opportunities to offer </a:t>
            </a:r>
            <a:r>
              <a:rPr lang="en" sz="2500" b="1">
                <a:solidFill>
                  <a:srgbClr val="768994"/>
                </a:solidFill>
                <a:latin typeface="Economica"/>
                <a:ea typeface="Economica"/>
                <a:cs typeface="Economica"/>
                <a:sym typeface="Economica"/>
              </a:rPr>
              <a:t>robust tools and methodologies on transport sustainability</a:t>
            </a:r>
            <a:r>
              <a:rPr lang="en" sz="2500">
                <a:solidFill>
                  <a:srgbClr val="768994"/>
                </a:solidFill>
                <a:latin typeface="Economica"/>
                <a:ea typeface="Economica"/>
                <a:cs typeface="Economica"/>
                <a:sym typeface="Economica"/>
              </a:rPr>
              <a:t> impacts</a:t>
            </a:r>
            <a:endParaRPr sz="2500">
              <a:solidFill>
                <a:srgbClr val="768994"/>
              </a:solidFill>
              <a:latin typeface="Economica"/>
              <a:ea typeface="Economica"/>
              <a:cs typeface="Economica"/>
              <a:sym typeface="Economic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8"/>
          <p:cNvSpPr txBox="1"/>
          <p:nvPr/>
        </p:nvSpPr>
        <p:spPr>
          <a:xfrm>
            <a:off x="522725" y="235550"/>
            <a:ext cx="8176800" cy="576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3200" b="1">
                <a:solidFill>
                  <a:srgbClr val="526069"/>
                </a:solidFill>
                <a:latin typeface="Economica"/>
                <a:ea typeface="Economica"/>
                <a:cs typeface="Economica"/>
                <a:sym typeface="Economica"/>
              </a:rPr>
              <a:t>Additional indicators on sustainable transport?</a:t>
            </a:r>
            <a:endParaRPr sz="3200" b="1">
              <a:solidFill>
                <a:srgbClr val="526069"/>
              </a:solidFill>
              <a:latin typeface="Economica"/>
              <a:ea typeface="Economica"/>
              <a:cs typeface="Economica"/>
              <a:sym typeface="Economica"/>
            </a:endParaRPr>
          </a:p>
        </p:txBody>
      </p:sp>
      <p:sp>
        <p:nvSpPr>
          <p:cNvPr id="205" name="Google Shape;205;p28"/>
          <p:cNvSpPr txBox="1"/>
          <p:nvPr/>
        </p:nvSpPr>
        <p:spPr>
          <a:xfrm>
            <a:off x="507125" y="2314575"/>
            <a:ext cx="1892100" cy="418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F8BC1C"/>
                </a:solidFill>
                <a:latin typeface="Economica"/>
                <a:ea typeface="Economica"/>
                <a:cs typeface="Economica"/>
                <a:sym typeface="Economica"/>
              </a:rPr>
              <a:t>Electrification of public fleet </a:t>
            </a:r>
            <a:endParaRPr b="1">
              <a:solidFill>
                <a:srgbClr val="F8BC1C"/>
              </a:solidFill>
              <a:latin typeface="Economica"/>
              <a:ea typeface="Economica"/>
              <a:cs typeface="Economica"/>
              <a:sym typeface="Economica"/>
            </a:endParaRPr>
          </a:p>
        </p:txBody>
      </p:sp>
      <p:sp>
        <p:nvSpPr>
          <p:cNvPr id="206" name="Google Shape;206;p28"/>
          <p:cNvSpPr txBox="1"/>
          <p:nvPr/>
        </p:nvSpPr>
        <p:spPr>
          <a:xfrm>
            <a:off x="0" y="4175450"/>
            <a:ext cx="2550900" cy="418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F8BC1C"/>
                </a:solidFill>
                <a:latin typeface="Economica"/>
                <a:ea typeface="Economica"/>
                <a:cs typeface="Economica"/>
                <a:sym typeface="Economica"/>
              </a:rPr>
              <a:t>Universal design </a:t>
            </a:r>
            <a:endParaRPr b="1">
              <a:solidFill>
                <a:srgbClr val="F8BC1C"/>
              </a:solidFill>
              <a:latin typeface="Economica"/>
              <a:ea typeface="Economica"/>
              <a:cs typeface="Economica"/>
              <a:sym typeface="Economica"/>
            </a:endParaRPr>
          </a:p>
          <a:p>
            <a:pPr marL="0" lvl="0" indent="0" algn="ctr" rtl="0">
              <a:spcBef>
                <a:spcPts val="0"/>
              </a:spcBef>
              <a:spcAft>
                <a:spcPts val="0"/>
              </a:spcAft>
              <a:buNone/>
            </a:pPr>
            <a:r>
              <a:rPr lang="en" b="1">
                <a:solidFill>
                  <a:srgbClr val="F8BC1C"/>
                </a:solidFill>
                <a:latin typeface="Economica"/>
                <a:ea typeface="Economica"/>
                <a:cs typeface="Economica"/>
                <a:sym typeface="Economica"/>
              </a:rPr>
              <a:t>in public transit facilities</a:t>
            </a:r>
            <a:endParaRPr b="1">
              <a:solidFill>
                <a:srgbClr val="F8BC1C"/>
              </a:solidFill>
              <a:latin typeface="Economica"/>
              <a:ea typeface="Economica"/>
              <a:cs typeface="Economica"/>
              <a:sym typeface="Economica"/>
            </a:endParaRPr>
          </a:p>
        </p:txBody>
      </p:sp>
      <p:sp>
        <p:nvSpPr>
          <p:cNvPr id="207" name="Google Shape;207;p28"/>
          <p:cNvSpPr txBox="1"/>
          <p:nvPr/>
        </p:nvSpPr>
        <p:spPr>
          <a:xfrm>
            <a:off x="6314388" y="4175450"/>
            <a:ext cx="2550900" cy="418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F8BC1C"/>
                </a:solidFill>
                <a:latin typeface="Economica"/>
                <a:ea typeface="Economica"/>
                <a:cs typeface="Economica"/>
                <a:sym typeface="Economica"/>
              </a:rPr>
              <a:t>Green freight programmes</a:t>
            </a:r>
            <a:endParaRPr b="1">
              <a:solidFill>
                <a:srgbClr val="F8BC1C"/>
              </a:solidFill>
              <a:latin typeface="Economica"/>
              <a:ea typeface="Economica"/>
              <a:cs typeface="Economica"/>
              <a:sym typeface="Economica"/>
            </a:endParaRPr>
          </a:p>
        </p:txBody>
      </p:sp>
      <p:sp>
        <p:nvSpPr>
          <p:cNvPr id="208" name="Google Shape;208;p28"/>
          <p:cNvSpPr txBox="1"/>
          <p:nvPr/>
        </p:nvSpPr>
        <p:spPr>
          <a:xfrm>
            <a:off x="2898550" y="4175450"/>
            <a:ext cx="2800200" cy="418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F8BC1C"/>
                </a:solidFill>
                <a:latin typeface="Economica"/>
                <a:ea typeface="Economica"/>
                <a:cs typeface="Economica"/>
                <a:sym typeface="Economica"/>
              </a:rPr>
              <a:t>Sustainable Urban Mobility Plans (SUMPs)/ National Urban Mobility Plans (NUMPs)</a:t>
            </a:r>
            <a:endParaRPr b="1">
              <a:solidFill>
                <a:srgbClr val="F8BC1C"/>
              </a:solidFill>
              <a:latin typeface="Economica"/>
              <a:ea typeface="Economica"/>
              <a:cs typeface="Economica"/>
              <a:sym typeface="Economica"/>
            </a:endParaRPr>
          </a:p>
        </p:txBody>
      </p:sp>
      <p:sp>
        <p:nvSpPr>
          <p:cNvPr id="209" name="Google Shape;209;p28"/>
          <p:cNvSpPr txBox="1"/>
          <p:nvPr/>
        </p:nvSpPr>
        <p:spPr>
          <a:xfrm>
            <a:off x="7098450" y="2314575"/>
            <a:ext cx="1601100" cy="418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F8BC1C"/>
                </a:solidFill>
                <a:latin typeface="Economica"/>
                <a:ea typeface="Economica"/>
                <a:cs typeface="Economica"/>
                <a:sym typeface="Economica"/>
              </a:rPr>
              <a:t>Fuel economy standards</a:t>
            </a:r>
            <a:endParaRPr b="1">
              <a:solidFill>
                <a:srgbClr val="F8BC1C"/>
              </a:solidFill>
              <a:latin typeface="Economica"/>
              <a:ea typeface="Economica"/>
              <a:cs typeface="Economica"/>
              <a:sym typeface="Economica"/>
            </a:endParaRPr>
          </a:p>
        </p:txBody>
      </p:sp>
      <p:sp>
        <p:nvSpPr>
          <p:cNvPr id="210" name="Google Shape;210;p28"/>
          <p:cNvSpPr txBox="1"/>
          <p:nvPr/>
        </p:nvSpPr>
        <p:spPr>
          <a:xfrm>
            <a:off x="3204713" y="2314575"/>
            <a:ext cx="1029000" cy="418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F8BC1C"/>
                </a:solidFill>
                <a:latin typeface="Economica"/>
                <a:ea typeface="Economica"/>
                <a:cs typeface="Economica"/>
                <a:sym typeface="Economica"/>
              </a:rPr>
              <a:t>Bikesharing</a:t>
            </a:r>
            <a:endParaRPr b="1">
              <a:solidFill>
                <a:srgbClr val="F8BC1C"/>
              </a:solidFill>
              <a:latin typeface="Economica"/>
              <a:ea typeface="Economica"/>
              <a:cs typeface="Economica"/>
              <a:sym typeface="Economica"/>
            </a:endParaRPr>
          </a:p>
        </p:txBody>
      </p:sp>
      <p:sp>
        <p:nvSpPr>
          <p:cNvPr id="211" name="Google Shape;211;p28"/>
          <p:cNvSpPr txBox="1"/>
          <p:nvPr/>
        </p:nvSpPr>
        <p:spPr>
          <a:xfrm>
            <a:off x="5039200" y="2314575"/>
            <a:ext cx="1473900" cy="418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F8BC1C"/>
                </a:solidFill>
                <a:latin typeface="Economica"/>
                <a:ea typeface="Economica"/>
                <a:cs typeface="Economica"/>
                <a:sym typeface="Economica"/>
              </a:rPr>
              <a:t>Dedicated and safe sidewalks</a:t>
            </a:r>
            <a:endParaRPr b="1">
              <a:solidFill>
                <a:srgbClr val="F8BC1C"/>
              </a:solidFill>
              <a:latin typeface="Economica"/>
              <a:ea typeface="Economica"/>
              <a:cs typeface="Economica"/>
              <a:sym typeface="Economica"/>
            </a:endParaRPr>
          </a:p>
        </p:txBody>
      </p:sp>
      <p:pic>
        <p:nvPicPr>
          <p:cNvPr id="212" name="Google Shape;212;p28"/>
          <p:cNvPicPr preferRelativeResize="0"/>
          <p:nvPr/>
        </p:nvPicPr>
        <p:blipFill>
          <a:blip r:embed="rId3">
            <a:alphaModFix/>
          </a:blip>
          <a:stretch>
            <a:fillRect/>
          </a:stretch>
        </p:blipFill>
        <p:spPr>
          <a:xfrm>
            <a:off x="973425" y="1339725"/>
            <a:ext cx="713499" cy="713499"/>
          </a:xfrm>
          <a:prstGeom prst="rect">
            <a:avLst/>
          </a:prstGeom>
          <a:noFill/>
          <a:ln>
            <a:noFill/>
          </a:ln>
        </p:spPr>
      </p:pic>
      <p:pic>
        <p:nvPicPr>
          <p:cNvPr id="213" name="Google Shape;213;p28"/>
          <p:cNvPicPr preferRelativeResize="0"/>
          <p:nvPr/>
        </p:nvPicPr>
        <p:blipFill>
          <a:blip r:embed="rId4">
            <a:alphaModFix/>
          </a:blip>
          <a:stretch>
            <a:fillRect/>
          </a:stretch>
        </p:blipFill>
        <p:spPr>
          <a:xfrm>
            <a:off x="3362475" y="1339725"/>
            <a:ext cx="713500" cy="713500"/>
          </a:xfrm>
          <a:prstGeom prst="rect">
            <a:avLst/>
          </a:prstGeom>
          <a:noFill/>
          <a:ln>
            <a:noFill/>
          </a:ln>
        </p:spPr>
      </p:pic>
      <p:pic>
        <p:nvPicPr>
          <p:cNvPr id="214" name="Google Shape;214;p28"/>
          <p:cNvPicPr preferRelativeResize="0"/>
          <p:nvPr/>
        </p:nvPicPr>
        <p:blipFill>
          <a:blip r:embed="rId5">
            <a:alphaModFix/>
          </a:blip>
          <a:stretch>
            <a:fillRect/>
          </a:stretch>
        </p:blipFill>
        <p:spPr>
          <a:xfrm>
            <a:off x="5419400" y="1339725"/>
            <a:ext cx="713500" cy="713500"/>
          </a:xfrm>
          <a:prstGeom prst="rect">
            <a:avLst/>
          </a:prstGeom>
          <a:noFill/>
          <a:ln>
            <a:noFill/>
          </a:ln>
        </p:spPr>
      </p:pic>
      <p:pic>
        <p:nvPicPr>
          <p:cNvPr id="215" name="Google Shape;215;p28"/>
          <p:cNvPicPr preferRelativeResize="0"/>
          <p:nvPr/>
        </p:nvPicPr>
        <p:blipFill>
          <a:blip r:embed="rId6">
            <a:alphaModFix/>
          </a:blip>
          <a:stretch>
            <a:fillRect/>
          </a:stretch>
        </p:blipFill>
        <p:spPr>
          <a:xfrm>
            <a:off x="7542247" y="1339705"/>
            <a:ext cx="713500" cy="713519"/>
          </a:xfrm>
          <a:prstGeom prst="rect">
            <a:avLst/>
          </a:prstGeom>
          <a:noFill/>
          <a:ln>
            <a:noFill/>
          </a:ln>
        </p:spPr>
      </p:pic>
      <p:pic>
        <p:nvPicPr>
          <p:cNvPr id="216" name="Google Shape;216;p28"/>
          <p:cNvPicPr preferRelativeResize="0"/>
          <p:nvPr/>
        </p:nvPicPr>
        <p:blipFill>
          <a:blip r:embed="rId7">
            <a:alphaModFix/>
          </a:blip>
          <a:stretch>
            <a:fillRect/>
          </a:stretch>
        </p:blipFill>
        <p:spPr>
          <a:xfrm>
            <a:off x="6789300" y="3475568"/>
            <a:ext cx="1601100" cy="539081"/>
          </a:xfrm>
          <a:prstGeom prst="rect">
            <a:avLst/>
          </a:prstGeom>
          <a:noFill/>
          <a:ln>
            <a:noFill/>
          </a:ln>
        </p:spPr>
      </p:pic>
      <p:pic>
        <p:nvPicPr>
          <p:cNvPr id="217" name="Google Shape;217;p28"/>
          <p:cNvPicPr preferRelativeResize="0"/>
          <p:nvPr/>
        </p:nvPicPr>
        <p:blipFill>
          <a:blip r:embed="rId8">
            <a:alphaModFix/>
          </a:blip>
          <a:stretch>
            <a:fillRect/>
          </a:stretch>
        </p:blipFill>
        <p:spPr>
          <a:xfrm>
            <a:off x="918700" y="3301149"/>
            <a:ext cx="713500" cy="713500"/>
          </a:xfrm>
          <a:prstGeom prst="rect">
            <a:avLst/>
          </a:prstGeom>
          <a:noFill/>
          <a:ln>
            <a:noFill/>
          </a:ln>
        </p:spPr>
      </p:pic>
      <p:pic>
        <p:nvPicPr>
          <p:cNvPr id="218" name="Google Shape;218;p28"/>
          <p:cNvPicPr preferRelativeResize="0"/>
          <p:nvPr/>
        </p:nvPicPr>
        <p:blipFill>
          <a:blip r:embed="rId9">
            <a:alphaModFix/>
          </a:blip>
          <a:stretch>
            <a:fillRect/>
          </a:stretch>
        </p:blipFill>
        <p:spPr>
          <a:xfrm>
            <a:off x="3941899" y="3301141"/>
            <a:ext cx="713500" cy="71352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9"/>
          <p:cNvSpPr txBox="1">
            <a:spLocks noGrp="1"/>
          </p:cNvSpPr>
          <p:nvPr>
            <p:ph type="title"/>
          </p:nvPr>
        </p:nvSpPr>
        <p:spPr>
          <a:xfrm>
            <a:off x="311700" y="1167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526069"/>
                </a:solidFill>
              </a:rPr>
              <a:t>Resources on synergies between SDG and NDC implementation</a:t>
            </a:r>
            <a:endParaRPr b="1">
              <a:solidFill>
                <a:srgbClr val="526069"/>
              </a:solidFill>
            </a:endParaRPr>
          </a:p>
        </p:txBody>
      </p:sp>
      <p:sp>
        <p:nvSpPr>
          <p:cNvPr id="224" name="Google Shape;224;p29"/>
          <p:cNvSpPr txBox="1"/>
          <p:nvPr/>
        </p:nvSpPr>
        <p:spPr>
          <a:xfrm>
            <a:off x="397250" y="689450"/>
            <a:ext cx="46740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solidFill>
                  <a:srgbClr val="F8BC1C"/>
                </a:solidFill>
                <a:latin typeface="Economica"/>
                <a:ea typeface="Economica"/>
                <a:cs typeface="Economica"/>
                <a:sym typeface="Economica"/>
              </a:rPr>
              <a:t>Framework to Accelerate SDG Implementation in the Transport Sector</a:t>
            </a:r>
            <a:endParaRPr sz="1500" b="1">
              <a:solidFill>
                <a:srgbClr val="F8BC1C"/>
              </a:solidFill>
              <a:latin typeface="Economica"/>
              <a:ea typeface="Economica"/>
              <a:cs typeface="Economica"/>
              <a:sym typeface="Economica"/>
            </a:endParaRPr>
          </a:p>
          <a:p>
            <a:pPr marL="0" lvl="0" indent="0" algn="l" rtl="0">
              <a:spcBef>
                <a:spcPts val="0"/>
              </a:spcBef>
              <a:spcAft>
                <a:spcPts val="0"/>
              </a:spcAft>
              <a:buNone/>
            </a:pPr>
            <a:r>
              <a:rPr lang="en" sz="1500" b="1">
                <a:solidFill>
                  <a:srgbClr val="526069"/>
                </a:solidFill>
                <a:latin typeface="Economica"/>
                <a:ea typeface="Economica"/>
                <a:cs typeface="Economica"/>
                <a:sym typeface="Economica"/>
              </a:rPr>
              <a:t>www.slocat.net/vnr</a:t>
            </a:r>
            <a:endParaRPr sz="1500" b="1">
              <a:solidFill>
                <a:srgbClr val="526069"/>
              </a:solidFill>
              <a:latin typeface="Economica"/>
              <a:ea typeface="Economica"/>
              <a:cs typeface="Economica"/>
              <a:sym typeface="Economica"/>
            </a:endParaRPr>
          </a:p>
        </p:txBody>
      </p:sp>
      <p:pic>
        <p:nvPicPr>
          <p:cNvPr id="225" name="Google Shape;225;p29"/>
          <p:cNvPicPr preferRelativeResize="0"/>
          <p:nvPr/>
        </p:nvPicPr>
        <p:blipFill>
          <a:blip r:embed="rId3">
            <a:alphaModFix/>
          </a:blip>
          <a:stretch>
            <a:fillRect/>
          </a:stretch>
        </p:blipFill>
        <p:spPr>
          <a:xfrm>
            <a:off x="211088" y="1316976"/>
            <a:ext cx="3791825" cy="3508725"/>
          </a:xfrm>
          <a:prstGeom prst="rect">
            <a:avLst/>
          </a:prstGeom>
          <a:noFill/>
          <a:ln>
            <a:noFill/>
          </a:ln>
        </p:spPr>
      </p:pic>
      <p:pic>
        <p:nvPicPr>
          <p:cNvPr id="226" name="Google Shape;226;p29"/>
          <p:cNvPicPr preferRelativeResize="0"/>
          <p:nvPr/>
        </p:nvPicPr>
        <p:blipFill rotWithShape="1">
          <a:blip r:embed="rId4">
            <a:alphaModFix/>
          </a:blip>
          <a:srcRect l="10883" t="12363" r="20665" b="20410"/>
          <a:stretch/>
        </p:blipFill>
        <p:spPr>
          <a:xfrm>
            <a:off x="4484525" y="2410775"/>
            <a:ext cx="4295501" cy="2373100"/>
          </a:xfrm>
          <a:prstGeom prst="rect">
            <a:avLst/>
          </a:prstGeom>
          <a:noFill/>
          <a:ln>
            <a:noFill/>
          </a:ln>
        </p:spPr>
      </p:pic>
      <p:sp>
        <p:nvSpPr>
          <p:cNvPr id="227" name="Google Shape;227;p29"/>
          <p:cNvSpPr txBox="1"/>
          <p:nvPr/>
        </p:nvSpPr>
        <p:spPr>
          <a:xfrm>
            <a:off x="4411700" y="1687350"/>
            <a:ext cx="4674000" cy="40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550" b="1">
                <a:solidFill>
                  <a:srgbClr val="F8BC1C"/>
                </a:solidFill>
                <a:latin typeface="Economica"/>
                <a:ea typeface="Economica"/>
                <a:cs typeface="Economica"/>
                <a:sym typeface="Economica"/>
              </a:rPr>
              <a:t>Ten Recommendations to Raise Ambition for Transport in NDCs</a:t>
            </a:r>
            <a:endParaRPr sz="1550" b="1">
              <a:solidFill>
                <a:srgbClr val="F8BC1C"/>
              </a:solidFill>
              <a:latin typeface="Economica"/>
              <a:ea typeface="Economica"/>
              <a:cs typeface="Economica"/>
              <a:sym typeface="Economica"/>
            </a:endParaRPr>
          </a:p>
          <a:p>
            <a:pPr marL="0" lvl="0" indent="0" algn="l" rtl="0">
              <a:lnSpc>
                <a:spcPct val="100000"/>
              </a:lnSpc>
              <a:spcBef>
                <a:spcPts val="0"/>
              </a:spcBef>
              <a:spcAft>
                <a:spcPts val="0"/>
              </a:spcAft>
              <a:buNone/>
            </a:pPr>
            <a:r>
              <a:rPr lang="en" sz="1550" b="1">
                <a:solidFill>
                  <a:srgbClr val="526069"/>
                </a:solidFill>
                <a:latin typeface="Economica"/>
                <a:ea typeface="Economica"/>
                <a:cs typeface="Economica"/>
                <a:sym typeface="Economica"/>
              </a:rPr>
              <a:t>www.slocat.net/ndcs</a:t>
            </a:r>
            <a:endParaRPr sz="1550" b="1">
              <a:solidFill>
                <a:srgbClr val="526069"/>
              </a:solidFill>
              <a:latin typeface="Economica"/>
              <a:ea typeface="Economica"/>
              <a:cs typeface="Economica"/>
              <a:sym typeface="Economic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p30"/>
          <p:cNvPicPr preferRelativeResize="0"/>
          <p:nvPr/>
        </p:nvPicPr>
        <p:blipFill>
          <a:blip r:embed="rId3">
            <a:alphaModFix/>
          </a:blip>
          <a:stretch>
            <a:fillRect/>
          </a:stretch>
        </p:blipFill>
        <p:spPr>
          <a:xfrm>
            <a:off x="1021150" y="3516200"/>
            <a:ext cx="365762" cy="380392"/>
          </a:xfrm>
          <a:prstGeom prst="rect">
            <a:avLst/>
          </a:prstGeom>
          <a:noFill/>
          <a:ln>
            <a:noFill/>
          </a:ln>
        </p:spPr>
      </p:pic>
      <p:pic>
        <p:nvPicPr>
          <p:cNvPr id="233" name="Google Shape;233;p30"/>
          <p:cNvPicPr preferRelativeResize="0"/>
          <p:nvPr/>
        </p:nvPicPr>
        <p:blipFill>
          <a:blip r:embed="rId4">
            <a:alphaModFix/>
          </a:blip>
          <a:stretch>
            <a:fillRect/>
          </a:stretch>
        </p:blipFill>
        <p:spPr>
          <a:xfrm>
            <a:off x="1021149" y="2766413"/>
            <a:ext cx="365762" cy="365761"/>
          </a:xfrm>
          <a:prstGeom prst="rect">
            <a:avLst/>
          </a:prstGeom>
          <a:noFill/>
          <a:ln>
            <a:noFill/>
          </a:ln>
        </p:spPr>
      </p:pic>
      <p:pic>
        <p:nvPicPr>
          <p:cNvPr id="234" name="Google Shape;234;p30"/>
          <p:cNvPicPr preferRelativeResize="0"/>
          <p:nvPr/>
        </p:nvPicPr>
        <p:blipFill>
          <a:blip r:embed="rId5">
            <a:alphaModFix/>
          </a:blip>
          <a:stretch>
            <a:fillRect/>
          </a:stretch>
        </p:blipFill>
        <p:spPr>
          <a:xfrm>
            <a:off x="1021150" y="4280902"/>
            <a:ext cx="1543506" cy="365758"/>
          </a:xfrm>
          <a:prstGeom prst="rect">
            <a:avLst/>
          </a:prstGeom>
          <a:noFill/>
          <a:ln>
            <a:noFill/>
          </a:ln>
        </p:spPr>
      </p:pic>
      <p:sp>
        <p:nvSpPr>
          <p:cNvPr id="235" name="Google Shape;235;p30"/>
          <p:cNvSpPr txBox="1"/>
          <p:nvPr/>
        </p:nvSpPr>
        <p:spPr>
          <a:xfrm>
            <a:off x="1386900" y="2713200"/>
            <a:ext cx="2067000" cy="47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768994"/>
                </a:solidFill>
                <a:latin typeface="Economica"/>
                <a:ea typeface="Economica"/>
                <a:cs typeface="Economica"/>
                <a:sym typeface="Economica"/>
              </a:rPr>
              <a:t>www.slocat.net</a:t>
            </a:r>
            <a:endParaRPr sz="1800">
              <a:solidFill>
                <a:srgbClr val="768994"/>
              </a:solidFill>
              <a:latin typeface="Economica"/>
              <a:ea typeface="Economica"/>
              <a:cs typeface="Economica"/>
              <a:sym typeface="Economica"/>
            </a:endParaRPr>
          </a:p>
        </p:txBody>
      </p:sp>
      <p:sp>
        <p:nvSpPr>
          <p:cNvPr id="236" name="Google Shape;236;p30"/>
          <p:cNvSpPr txBox="1"/>
          <p:nvPr/>
        </p:nvSpPr>
        <p:spPr>
          <a:xfrm>
            <a:off x="1386900" y="3497062"/>
            <a:ext cx="3495600" cy="47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768994"/>
                </a:solidFill>
                <a:latin typeface="Economica"/>
                <a:ea typeface="Economica"/>
                <a:cs typeface="Economica"/>
                <a:sym typeface="Economica"/>
              </a:rPr>
              <a:t>alice.yiu@slocatpartnership.org</a:t>
            </a:r>
            <a:endParaRPr sz="1800">
              <a:solidFill>
                <a:srgbClr val="768994"/>
              </a:solidFill>
              <a:latin typeface="Economica"/>
              <a:ea typeface="Economica"/>
              <a:cs typeface="Economica"/>
              <a:sym typeface="Economica"/>
            </a:endParaRPr>
          </a:p>
        </p:txBody>
      </p:sp>
      <p:sp>
        <p:nvSpPr>
          <p:cNvPr id="237" name="Google Shape;237;p30"/>
          <p:cNvSpPr txBox="1"/>
          <p:nvPr/>
        </p:nvSpPr>
        <p:spPr>
          <a:xfrm>
            <a:off x="2771100" y="4227675"/>
            <a:ext cx="1349100" cy="47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768994"/>
                </a:solidFill>
                <a:latin typeface="Economica"/>
                <a:ea typeface="Economica"/>
                <a:cs typeface="Economica"/>
                <a:sym typeface="Economica"/>
              </a:rPr>
              <a:t>@slocatofficial</a:t>
            </a:r>
            <a:endParaRPr sz="1800">
              <a:solidFill>
                <a:srgbClr val="768994"/>
              </a:solidFill>
              <a:latin typeface="Economica"/>
              <a:ea typeface="Economica"/>
              <a:cs typeface="Economica"/>
              <a:sym typeface="Economica"/>
            </a:endParaRPr>
          </a:p>
        </p:txBody>
      </p:sp>
      <p:pic>
        <p:nvPicPr>
          <p:cNvPr id="238" name="Google Shape;238;p30"/>
          <p:cNvPicPr preferRelativeResize="0"/>
          <p:nvPr/>
        </p:nvPicPr>
        <p:blipFill>
          <a:blip r:embed="rId6">
            <a:alphaModFix/>
          </a:blip>
          <a:stretch>
            <a:fillRect/>
          </a:stretch>
        </p:blipFill>
        <p:spPr>
          <a:xfrm>
            <a:off x="1058900" y="427825"/>
            <a:ext cx="3153549" cy="1596851"/>
          </a:xfrm>
          <a:prstGeom prst="rect">
            <a:avLst/>
          </a:prstGeom>
          <a:noFill/>
          <a:ln>
            <a:noFill/>
          </a:ln>
        </p:spPr>
      </p:pic>
      <p:sp>
        <p:nvSpPr>
          <p:cNvPr id="239" name="Google Shape;239;p30"/>
          <p:cNvSpPr/>
          <p:nvPr/>
        </p:nvSpPr>
        <p:spPr>
          <a:xfrm>
            <a:off x="447050" y="1944750"/>
            <a:ext cx="63300" cy="3224700"/>
          </a:xfrm>
          <a:prstGeom prst="rect">
            <a:avLst/>
          </a:prstGeom>
          <a:solidFill>
            <a:srgbClr val="F8B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0"/>
          <p:cNvSpPr txBox="1"/>
          <p:nvPr/>
        </p:nvSpPr>
        <p:spPr>
          <a:xfrm>
            <a:off x="4882500" y="1221625"/>
            <a:ext cx="3930300" cy="2528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400" b="1">
                <a:solidFill>
                  <a:srgbClr val="526069"/>
                </a:solidFill>
                <a:latin typeface="Economica"/>
                <a:ea typeface="Economica"/>
                <a:cs typeface="Economica"/>
                <a:sym typeface="Economica"/>
              </a:rPr>
              <a:t>Stay tuned </a:t>
            </a:r>
            <a:endParaRPr sz="3400" b="1">
              <a:solidFill>
                <a:srgbClr val="526069"/>
              </a:solidFill>
              <a:latin typeface="Economica"/>
              <a:ea typeface="Economica"/>
              <a:cs typeface="Economica"/>
              <a:sym typeface="Economica"/>
            </a:endParaRPr>
          </a:p>
          <a:p>
            <a:pPr marL="0" lvl="0" indent="0" algn="ctr" rtl="0">
              <a:spcBef>
                <a:spcPts val="0"/>
              </a:spcBef>
              <a:spcAft>
                <a:spcPts val="0"/>
              </a:spcAft>
              <a:buNone/>
            </a:pPr>
            <a:r>
              <a:rPr lang="en" sz="3400" b="1">
                <a:solidFill>
                  <a:srgbClr val="526069"/>
                </a:solidFill>
                <a:latin typeface="Economica"/>
                <a:ea typeface="Economica"/>
                <a:cs typeface="Economica"/>
                <a:sym typeface="Economica"/>
              </a:rPr>
              <a:t>for upcoming new report on Transport and VNRs </a:t>
            </a:r>
            <a:endParaRPr sz="3400" b="1">
              <a:solidFill>
                <a:srgbClr val="526069"/>
              </a:solidFill>
              <a:latin typeface="Economica"/>
              <a:ea typeface="Economica"/>
              <a:cs typeface="Economica"/>
              <a:sym typeface="Economica"/>
            </a:endParaRPr>
          </a:p>
          <a:p>
            <a:pPr marL="0" lvl="0" indent="0" algn="ctr" rtl="0">
              <a:spcBef>
                <a:spcPts val="0"/>
              </a:spcBef>
              <a:spcAft>
                <a:spcPts val="0"/>
              </a:spcAft>
              <a:buNone/>
            </a:pPr>
            <a:r>
              <a:rPr lang="en" sz="4400" b="1">
                <a:solidFill>
                  <a:srgbClr val="526069"/>
                </a:solidFill>
                <a:latin typeface="Economica"/>
                <a:ea typeface="Economica"/>
                <a:cs typeface="Economica"/>
                <a:sym typeface="Economica"/>
              </a:rPr>
              <a:t>in </a:t>
            </a:r>
            <a:r>
              <a:rPr lang="en" sz="4400" b="1">
                <a:solidFill>
                  <a:srgbClr val="F8BC1C"/>
                </a:solidFill>
                <a:latin typeface="Economica"/>
                <a:ea typeface="Economica"/>
                <a:cs typeface="Economica"/>
                <a:sym typeface="Economica"/>
              </a:rPr>
              <a:t>July 2020</a:t>
            </a:r>
            <a:endParaRPr sz="4400" b="1">
              <a:solidFill>
                <a:srgbClr val="526069"/>
              </a:solidFill>
              <a:latin typeface="Economica"/>
              <a:ea typeface="Economica"/>
              <a:cs typeface="Economica"/>
              <a:sym typeface="Economic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4"/>
          <p:cNvSpPr txBox="1">
            <a:spLocks noGrp="1"/>
          </p:cNvSpPr>
          <p:nvPr>
            <p:ph type="title"/>
          </p:nvPr>
        </p:nvSpPr>
        <p:spPr>
          <a:xfrm>
            <a:off x="384900" y="1063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6FA2C2"/>
                </a:solidFill>
              </a:rPr>
              <a:t>SLOCAT Partnership on Sustainable, Low Carbon Transport</a:t>
            </a:r>
            <a:endParaRPr>
              <a:solidFill>
                <a:srgbClr val="6FA2C2"/>
              </a:solidFill>
            </a:endParaRPr>
          </a:p>
        </p:txBody>
      </p:sp>
      <p:sp>
        <p:nvSpPr>
          <p:cNvPr id="81" name="Google Shape;81;p14"/>
          <p:cNvSpPr txBox="1"/>
          <p:nvPr/>
        </p:nvSpPr>
        <p:spPr>
          <a:xfrm>
            <a:off x="853575" y="1877838"/>
            <a:ext cx="2029800" cy="866400"/>
          </a:xfrm>
          <a:prstGeom prst="rect">
            <a:avLst/>
          </a:prstGeom>
          <a:noFill/>
          <a:ln>
            <a:noFill/>
          </a:ln>
        </p:spPr>
        <p:txBody>
          <a:bodyPr spcFirstLastPara="1" wrap="square" lIns="91425" tIns="91425" rIns="91425" bIns="91425" anchor="t" anchorCtr="0">
            <a:noAutofit/>
          </a:bodyPr>
          <a:lstStyle/>
          <a:p>
            <a:pPr marL="0" lvl="0" indent="0" algn="ctr" rtl="0">
              <a:spcBef>
                <a:spcPts val="1000"/>
              </a:spcBef>
              <a:spcAft>
                <a:spcPts val="0"/>
              </a:spcAft>
              <a:buNone/>
            </a:pPr>
            <a:r>
              <a:rPr lang="en" sz="1300" b="1">
                <a:solidFill>
                  <a:srgbClr val="526069"/>
                </a:solidFill>
                <a:latin typeface="Economica"/>
                <a:ea typeface="Economica"/>
                <a:cs typeface="Economica"/>
                <a:sym typeface="Economica"/>
              </a:rPr>
              <a:t>International, multi-stakeholder </a:t>
            </a:r>
            <a:r>
              <a:rPr lang="en" sz="1300">
                <a:solidFill>
                  <a:srgbClr val="526069"/>
                </a:solidFill>
                <a:latin typeface="Economica"/>
                <a:ea typeface="Economica"/>
                <a:cs typeface="Economica"/>
                <a:sym typeface="Economica"/>
              </a:rPr>
              <a:t>ecosystem of 90 entities</a:t>
            </a:r>
            <a:endParaRPr sz="1300">
              <a:solidFill>
                <a:srgbClr val="526069"/>
              </a:solidFill>
              <a:latin typeface="Economica"/>
              <a:ea typeface="Economica"/>
              <a:cs typeface="Economica"/>
              <a:sym typeface="Economica"/>
            </a:endParaRPr>
          </a:p>
        </p:txBody>
      </p:sp>
      <p:sp>
        <p:nvSpPr>
          <p:cNvPr id="82" name="Google Shape;82;p14"/>
          <p:cNvSpPr txBox="1"/>
          <p:nvPr/>
        </p:nvSpPr>
        <p:spPr>
          <a:xfrm>
            <a:off x="3712749" y="2030238"/>
            <a:ext cx="1965600" cy="654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b="1">
                <a:solidFill>
                  <a:srgbClr val="526069"/>
                </a:solidFill>
                <a:latin typeface="Economica"/>
                <a:ea typeface="Economica"/>
                <a:cs typeface="Economica"/>
                <a:sym typeface="Economica"/>
              </a:rPr>
              <a:t>Primary focus: </a:t>
            </a:r>
            <a:endParaRPr sz="1300" b="1">
              <a:solidFill>
                <a:srgbClr val="526069"/>
              </a:solidFill>
              <a:latin typeface="Economica"/>
              <a:ea typeface="Economica"/>
              <a:cs typeface="Economica"/>
              <a:sym typeface="Economica"/>
            </a:endParaRPr>
          </a:p>
          <a:p>
            <a:pPr marL="0" lvl="0" indent="0" algn="ctr" rtl="0">
              <a:spcBef>
                <a:spcPts val="0"/>
              </a:spcBef>
              <a:spcAft>
                <a:spcPts val="0"/>
              </a:spcAft>
              <a:buNone/>
            </a:pPr>
            <a:r>
              <a:rPr lang="en" sz="1300">
                <a:solidFill>
                  <a:srgbClr val="526069"/>
                </a:solidFill>
                <a:latin typeface="Economica"/>
                <a:ea typeface="Economica"/>
                <a:cs typeface="Economica"/>
                <a:sym typeface="Economica"/>
              </a:rPr>
              <a:t>Land transport </a:t>
            </a:r>
            <a:br>
              <a:rPr lang="en" sz="1300">
                <a:solidFill>
                  <a:srgbClr val="526069"/>
                </a:solidFill>
                <a:latin typeface="Economica"/>
                <a:ea typeface="Economica"/>
                <a:cs typeface="Economica"/>
                <a:sym typeface="Economica"/>
              </a:rPr>
            </a:br>
            <a:r>
              <a:rPr lang="en" sz="1300">
                <a:solidFill>
                  <a:srgbClr val="526069"/>
                </a:solidFill>
                <a:latin typeface="Economica"/>
                <a:ea typeface="Economica"/>
                <a:cs typeface="Economica"/>
                <a:sym typeface="Economica"/>
              </a:rPr>
              <a:t>All mobility modes</a:t>
            </a:r>
            <a:endParaRPr sz="1300">
              <a:solidFill>
                <a:srgbClr val="526069"/>
              </a:solidFill>
              <a:latin typeface="Economica"/>
              <a:ea typeface="Economica"/>
              <a:cs typeface="Economica"/>
              <a:sym typeface="Economica"/>
            </a:endParaRPr>
          </a:p>
        </p:txBody>
      </p:sp>
      <p:sp>
        <p:nvSpPr>
          <p:cNvPr id="83" name="Google Shape;83;p14"/>
          <p:cNvSpPr txBox="1"/>
          <p:nvPr/>
        </p:nvSpPr>
        <p:spPr>
          <a:xfrm>
            <a:off x="6507825" y="2018988"/>
            <a:ext cx="2110200" cy="535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b="1">
                <a:solidFill>
                  <a:srgbClr val="526069"/>
                </a:solidFill>
                <a:latin typeface="Economica"/>
                <a:ea typeface="Economica"/>
                <a:cs typeface="Economica"/>
                <a:sym typeface="Economica"/>
              </a:rPr>
              <a:t>Geographic footprint:</a:t>
            </a:r>
            <a:endParaRPr sz="1300" b="1">
              <a:solidFill>
                <a:srgbClr val="526069"/>
              </a:solidFill>
              <a:latin typeface="Economica"/>
              <a:ea typeface="Economica"/>
              <a:cs typeface="Economica"/>
              <a:sym typeface="Economica"/>
            </a:endParaRPr>
          </a:p>
          <a:p>
            <a:pPr marL="0" lvl="0" indent="0" algn="ctr" rtl="0">
              <a:spcBef>
                <a:spcPts val="0"/>
              </a:spcBef>
              <a:spcAft>
                <a:spcPts val="0"/>
              </a:spcAft>
              <a:buNone/>
            </a:pPr>
            <a:r>
              <a:rPr lang="en" sz="1300">
                <a:solidFill>
                  <a:srgbClr val="526069"/>
                </a:solidFill>
                <a:latin typeface="Economica"/>
                <a:ea typeface="Economica"/>
                <a:cs typeface="Economica"/>
                <a:sym typeface="Economica"/>
              </a:rPr>
              <a:t> Global South </a:t>
            </a:r>
            <a:endParaRPr sz="1300">
              <a:solidFill>
                <a:srgbClr val="526069"/>
              </a:solidFill>
              <a:latin typeface="Economica"/>
              <a:ea typeface="Economica"/>
              <a:cs typeface="Economica"/>
              <a:sym typeface="Economica"/>
            </a:endParaRPr>
          </a:p>
          <a:p>
            <a:pPr marL="0" lvl="0" indent="0" algn="ctr" rtl="0">
              <a:spcBef>
                <a:spcPts val="1000"/>
              </a:spcBef>
              <a:spcAft>
                <a:spcPts val="0"/>
              </a:spcAft>
              <a:buNone/>
            </a:pPr>
            <a:endParaRPr sz="1300">
              <a:solidFill>
                <a:srgbClr val="526069"/>
              </a:solidFill>
              <a:latin typeface="Economica"/>
              <a:ea typeface="Economica"/>
              <a:cs typeface="Economica"/>
              <a:sym typeface="Economica"/>
            </a:endParaRPr>
          </a:p>
        </p:txBody>
      </p:sp>
      <p:sp>
        <p:nvSpPr>
          <p:cNvPr id="84" name="Google Shape;84;p14"/>
          <p:cNvSpPr txBox="1"/>
          <p:nvPr/>
        </p:nvSpPr>
        <p:spPr>
          <a:xfrm>
            <a:off x="384900" y="637175"/>
            <a:ext cx="8271300" cy="39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768994"/>
                </a:solidFill>
                <a:latin typeface="Economica"/>
                <a:ea typeface="Economica"/>
                <a:cs typeface="Economica"/>
                <a:sym typeface="Economica"/>
              </a:rPr>
              <a:t>Powering the sustainable, low carbon transport revolution with ambition, solutions and collaboration</a:t>
            </a:r>
            <a:endParaRPr sz="1800">
              <a:solidFill>
                <a:srgbClr val="768994"/>
              </a:solidFill>
              <a:latin typeface="Economica"/>
              <a:ea typeface="Economica"/>
              <a:cs typeface="Economica"/>
              <a:sym typeface="Economica"/>
            </a:endParaRPr>
          </a:p>
          <a:p>
            <a:pPr marL="0" lvl="0" indent="0" algn="l" rtl="0">
              <a:spcBef>
                <a:spcPts val="0"/>
              </a:spcBef>
              <a:spcAft>
                <a:spcPts val="0"/>
              </a:spcAft>
              <a:buNone/>
            </a:pPr>
            <a:endParaRPr>
              <a:solidFill>
                <a:srgbClr val="768994"/>
              </a:solidFill>
              <a:latin typeface="Economica"/>
              <a:ea typeface="Economica"/>
              <a:cs typeface="Economica"/>
              <a:sym typeface="Economica"/>
            </a:endParaRPr>
          </a:p>
        </p:txBody>
      </p:sp>
      <p:pic>
        <p:nvPicPr>
          <p:cNvPr id="85" name="Google Shape;85;p14"/>
          <p:cNvPicPr preferRelativeResize="0"/>
          <p:nvPr/>
        </p:nvPicPr>
        <p:blipFill>
          <a:blip r:embed="rId3">
            <a:alphaModFix/>
          </a:blip>
          <a:stretch>
            <a:fillRect/>
          </a:stretch>
        </p:blipFill>
        <p:spPr>
          <a:xfrm>
            <a:off x="3491048" y="1419825"/>
            <a:ext cx="2315500" cy="490350"/>
          </a:xfrm>
          <a:prstGeom prst="rect">
            <a:avLst/>
          </a:prstGeom>
          <a:noFill/>
          <a:ln>
            <a:noFill/>
          </a:ln>
        </p:spPr>
      </p:pic>
      <p:pic>
        <p:nvPicPr>
          <p:cNvPr id="86" name="Google Shape;86;p14"/>
          <p:cNvPicPr preferRelativeResize="0"/>
          <p:nvPr/>
        </p:nvPicPr>
        <p:blipFill>
          <a:blip r:embed="rId4">
            <a:alphaModFix/>
          </a:blip>
          <a:stretch>
            <a:fillRect/>
          </a:stretch>
        </p:blipFill>
        <p:spPr>
          <a:xfrm>
            <a:off x="7320565" y="1419825"/>
            <a:ext cx="484721" cy="490350"/>
          </a:xfrm>
          <a:prstGeom prst="rect">
            <a:avLst/>
          </a:prstGeom>
          <a:noFill/>
          <a:ln>
            <a:noFill/>
          </a:ln>
        </p:spPr>
      </p:pic>
      <p:pic>
        <p:nvPicPr>
          <p:cNvPr id="87" name="Google Shape;87;p14"/>
          <p:cNvPicPr preferRelativeResize="0"/>
          <p:nvPr/>
        </p:nvPicPr>
        <p:blipFill>
          <a:blip r:embed="rId5">
            <a:alphaModFix/>
          </a:blip>
          <a:stretch>
            <a:fillRect/>
          </a:stretch>
        </p:blipFill>
        <p:spPr>
          <a:xfrm>
            <a:off x="1583950" y="1462125"/>
            <a:ext cx="535500" cy="535500"/>
          </a:xfrm>
          <a:prstGeom prst="rect">
            <a:avLst/>
          </a:prstGeom>
          <a:noFill/>
          <a:ln>
            <a:noFill/>
          </a:ln>
        </p:spPr>
      </p:pic>
      <p:sp>
        <p:nvSpPr>
          <p:cNvPr id="88" name="Google Shape;88;p14"/>
          <p:cNvSpPr txBox="1"/>
          <p:nvPr/>
        </p:nvSpPr>
        <p:spPr>
          <a:xfrm>
            <a:off x="0" y="4571588"/>
            <a:ext cx="9144000" cy="390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6FA2C2"/>
                </a:solidFill>
                <a:latin typeface="Economica"/>
                <a:ea typeface="Economica"/>
                <a:cs typeface="Economica"/>
                <a:sym typeface="Economica"/>
              </a:rPr>
              <a:t>www.slocat.net</a:t>
            </a:r>
            <a:endParaRPr sz="1800" b="1">
              <a:solidFill>
                <a:srgbClr val="6FA2C2"/>
              </a:solidFill>
              <a:latin typeface="Economica"/>
              <a:ea typeface="Economica"/>
              <a:cs typeface="Economica"/>
              <a:sym typeface="Economica"/>
            </a:endParaRPr>
          </a:p>
        </p:txBody>
      </p:sp>
      <p:sp>
        <p:nvSpPr>
          <p:cNvPr id="89" name="Google Shape;89;p14"/>
          <p:cNvSpPr txBox="1"/>
          <p:nvPr/>
        </p:nvSpPr>
        <p:spPr>
          <a:xfrm>
            <a:off x="1306650" y="2908538"/>
            <a:ext cx="6732600" cy="34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sz="1600" b="1">
                <a:solidFill>
                  <a:srgbClr val="526069"/>
                </a:solidFill>
                <a:latin typeface="Economica"/>
                <a:ea typeface="Economica"/>
                <a:cs typeface="Economica"/>
                <a:sym typeface="Economica"/>
              </a:rPr>
              <a:t>3 mutually-reinforcing work streams</a:t>
            </a:r>
            <a:endParaRPr sz="1900" b="1">
              <a:solidFill>
                <a:srgbClr val="526069"/>
              </a:solidFill>
              <a:latin typeface="Economica"/>
              <a:ea typeface="Economica"/>
              <a:cs typeface="Economica"/>
              <a:sym typeface="Economica"/>
            </a:endParaRPr>
          </a:p>
        </p:txBody>
      </p:sp>
      <p:pic>
        <p:nvPicPr>
          <p:cNvPr id="90" name="Google Shape;90;p14"/>
          <p:cNvPicPr preferRelativeResize="0"/>
          <p:nvPr/>
        </p:nvPicPr>
        <p:blipFill>
          <a:blip r:embed="rId6">
            <a:alphaModFix/>
          </a:blip>
          <a:stretch>
            <a:fillRect/>
          </a:stretch>
        </p:blipFill>
        <p:spPr>
          <a:xfrm>
            <a:off x="1553875" y="3477225"/>
            <a:ext cx="595651" cy="576275"/>
          </a:xfrm>
          <a:prstGeom prst="rect">
            <a:avLst/>
          </a:prstGeom>
          <a:noFill/>
          <a:ln>
            <a:noFill/>
          </a:ln>
        </p:spPr>
      </p:pic>
      <p:sp>
        <p:nvSpPr>
          <p:cNvPr id="91" name="Google Shape;91;p14"/>
          <p:cNvSpPr txBox="1"/>
          <p:nvPr/>
        </p:nvSpPr>
        <p:spPr>
          <a:xfrm>
            <a:off x="1024525" y="4176488"/>
            <a:ext cx="2007000" cy="272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F1C232"/>
                </a:solidFill>
                <a:latin typeface="Economica"/>
                <a:ea typeface="Economica"/>
                <a:cs typeface="Economica"/>
                <a:sym typeface="Economica"/>
              </a:rPr>
              <a:t>Knowledge and Policy Analysis</a:t>
            </a:r>
            <a:endParaRPr b="1">
              <a:solidFill>
                <a:srgbClr val="F1C232"/>
              </a:solidFill>
              <a:latin typeface="Economica"/>
              <a:ea typeface="Economica"/>
              <a:cs typeface="Economica"/>
              <a:sym typeface="Economica"/>
            </a:endParaRPr>
          </a:p>
        </p:txBody>
      </p:sp>
      <p:pic>
        <p:nvPicPr>
          <p:cNvPr id="92" name="Google Shape;92;p14"/>
          <p:cNvPicPr preferRelativeResize="0"/>
          <p:nvPr/>
        </p:nvPicPr>
        <p:blipFill>
          <a:blip r:embed="rId7">
            <a:alphaModFix/>
          </a:blip>
          <a:stretch>
            <a:fillRect/>
          </a:stretch>
        </p:blipFill>
        <p:spPr>
          <a:xfrm>
            <a:off x="4347375" y="3477225"/>
            <a:ext cx="595649" cy="595649"/>
          </a:xfrm>
          <a:prstGeom prst="rect">
            <a:avLst/>
          </a:prstGeom>
          <a:noFill/>
          <a:ln>
            <a:noFill/>
          </a:ln>
        </p:spPr>
      </p:pic>
      <p:sp>
        <p:nvSpPr>
          <p:cNvPr id="93" name="Google Shape;93;p14"/>
          <p:cNvSpPr txBox="1"/>
          <p:nvPr/>
        </p:nvSpPr>
        <p:spPr>
          <a:xfrm>
            <a:off x="3680700" y="4176488"/>
            <a:ext cx="1936200" cy="272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F1C232"/>
                </a:solidFill>
                <a:latin typeface="Economica"/>
                <a:ea typeface="Economica"/>
                <a:cs typeface="Economica"/>
                <a:sym typeface="Economica"/>
              </a:rPr>
              <a:t>Advocacy and Engagement</a:t>
            </a:r>
            <a:endParaRPr b="1">
              <a:solidFill>
                <a:srgbClr val="F1C232"/>
              </a:solidFill>
              <a:latin typeface="Economica"/>
              <a:ea typeface="Economica"/>
              <a:cs typeface="Economica"/>
              <a:sym typeface="Economica"/>
            </a:endParaRPr>
          </a:p>
        </p:txBody>
      </p:sp>
      <p:sp>
        <p:nvSpPr>
          <p:cNvPr id="94" name="Google Shape;94;p14"/>
          <p:cNvSpPr txBox="1"/>
          <p:nvPr/>
        </p:nvSpPr>
        <p:spPr>
          <a:xfrm>
            <a:off x="6372725" y="4176488"/>
            <a:ext cx="1936200" cy="272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F1C232"/>
                </a:solidFill>
                <a:latin typeface="Economica"/>
                <a:ea typeface="Economica"/>
                <a:cs typeface="Economica"/>
                <a:sym typeface="Economica"/>
              </a:rPr>
              <a:t>Dialogue and Networking</a:t>
            </a:r>
            <a:endParaRPr b="1">
              <a:solidFill>
                <a:srgbClr val="F1C232"/>
              </a:solidFill>
              <a:latin typeface="Economica"/>
              <a:ea typeface="Economica"/>
              <a:cs typeface="Economica"/>
              <a:sym typeface="Economica"/>
            </a:endParaRPr>
          </a:p>
        </p:txBody>
      </p:sp>
      <p:pic>
        <p:nvPicPr>
          <p:cNvPr id="95" name="Google Shape;95;p14"/>
          <p:cNvPicPr preferRelativeResize="0"/>
          <p:nvPr/>
        </p:nvPicPr>
        <p:blipFill>
          <a:blip r:embed="rId8">
            <a:alphaModFix/>
          </a:blip>
          <a:stretch>
            <a:fillRect/>
          </a:stretch>
        </p:blipFill>
        <p:spPr>
          <a:xfrm>
            <a:off x="7295175" y="3485075"/>
            <a:ext cx="535500" cy="59395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15"/>
          <p:cNvPicPr preferRelativeResize="0"/>
          <p:nvPr/>
        </p:nvPicPr>
        <p:blipFill rotWithShape="1">
          <a:blip r:embed="rId3">
            <a:alphaModFix/>
          </a:blip>
          <a:srcRect b="1205"/>
          <a:stretch/>
        </p:blipFill>
        <p:spPr>
          <a:xfrm>
            <a:off x="1084325" y="60650"/>
            <a:ext cx="6975325" cy="49615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6"/>
          <p:cNvSpPr txBox="1">
            <a:spLocks noGrp="1"/>
          </p:cNvSpPr>
          <p:nvPr>
            <p:ph type="title"/>
          </p:nvPr>
        </p:nvSpPr>
        <p:spPr>
          <a:xfrm>
            <a:off x="311700" y="273575"/>
            <a:ext cx="4215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Voluntary National Reviews (VNRs)</a:t>
            </a:r>
            <a:endParaRPr/>
          </a:p>
        </p:txBody>
      </p:sp>
      <p:sp>
        <p:nvSpPr>
          <p:cNvPr id="106" name="Google Shape;106;p16"/>
          <p:cNvSpPr txBox="1">
            <a:spLocks noGrp="1"/>
          </p:cNvSpPr>
          <p:nvPr>
            <p:ph type="body" idx="1"/>
          </p:nvPr>
        </p:nvSpPr>
        <p:spPr>
          <a:xfrm>
            <a:off x="311700" y="2126400"/>
            <a:ext cx="4654200" cy="2930400"/>
          </a:xfrm>
          <a:prstGeom prst="rect">
            <a:avLst/>
          </a:prstGeom>
        </p:spPr>
        <p:txBody>
          <a:bodyPr spcFirstLastPara="1" wrap="square" lIns="91425" tIns="91425" rIns="91425" bIns="91425" anchor="t" anchorCtr="0">
            <a:noAutofit/>
          </a:bodyPr>
          <a:lstStyle/>
          <a:p>
            <a:pPr marL="457200" lvl="0" indent="-349250" algn="l" rtl="0">
              <a:spcBef>
                <a:spcPts val="1100"/>
              </a:spcBef>
              <a:spcAft>
                <a:spcPts val="0"/>
              </a:spcAft>
              <a:buSzPts val="1900"/>
              <a:buChar char="●"/>
            </a:pPr>
            <a:r>
              <a:rPr lang="en" sz="1900"/>
              <a:t>Countries submit VNRs to the United Nations High-Level Political Forum on Sustainable Development (HLPF) annually since 2016</a:t>
            </a:r>
            <a:endParaRPr sz="1900"/>
          </a:p>
          <a:p>
            <a:pPr marL="457200" lvl="0" indent="0" algn="l" rtl="0">
              <a:spcBef>
                <a:spcPts val="1100"/>
              </a:spcBef>
              <a:spcAft>
                <a:spcPts val="0"/>
              </a:spcAft>
              <a:buNone/>
            </a:pPr>
            <a:endParaRPr sz="1900"/>
          </a:p>
          <a:p>
            <a:pPr marL="457200" lvl="0" indent="-349250" algn="l" rtl="0">
              <a:spcBef>
                <a:spcPts val="1100"/>
              </a:spcBef>
              <a:spcAft>
                <a:spcPts val="0"/>
              </a:spcAft>
              <a:buSzPts val="1900"/>
              <a:buChar char="●"/>
            </a:pPr>
            <a:r>
              <a:rPr lang="en" sz="1900"/>
              <a:t>Facilitate sharing of experiences among countries</a:t>
            </a:r>
            <a:endParaRPr sz="1900"/>
          </a:p>
          <a:p>
            <a:pPr marL="457200" lvl="0" indent="-349250" algn="l" rtl="0">
              <a:spcBef>
                <a:spcPts val="0"/>
              </a:spcBef>
              <a:spcAft>
                <a:spcPts val="0"/>
              </a:spcAft>
              <a:buSzPts val="1900"/>
              <a:buChar char="●"/>
            </a:pPr>
            <a:r>
              <a:rPr lang="en" sz="1900"/>
              <a:t>Accelerate implementation of the 2030 Agenda</a:t>
            </a:r>
            <a:endParaRPr sz="1900"/>
          </a:p>
        </p:txBody>
      </p:sp>
      <p:sp>
        <p:nvSpPr>
          <p:cNvPr id="107" name="Google Shape;107;p16"/>
          <p:cNvSpPr txBox="1"/>
          <p:nvPr/>
        </p:nvSpPr>
        <p:spPr>
          <a:xfrm>
            <a:off x="4965900" y="364475"/>
            <a:ext cx="3930600" cy="390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a:solidFill>
                  <a:srgbClr val="F1C232"/>
                </a:solidFill>
                <a:latin typeface="Economica"/>
                <a:ea typeface="Economica"/>
                <a:cs typeface="Economica"/>
                <a:sym typeface="Economica"/>
              </a:rPr>
              <a:t>SLOCAT Reports on transport and VNRs</a:t>
            </a:r>
            <a:r>
              <a:rPr lang="en" sz="2000" b="1">
                <a:solidFill>
                  <a:srgbClr val="8DC0C9"/>
                </a:solidFill>
                <a:latin typeface="Economica"/>
                <a:ea typeface="Economica"/>
                <a:cs typeface="Economica"/>
                <a:sym typeface="Economica"/>
              </a:rPr>
              <a:t> </a:t>
            </a:r>
            <a:endParaRPr sz="2000" b="1">
              <a:solidFill>
                <a:srgbClr val="8DC0C9"/>
              </a:solidFill>
              <a:latin typeface="Economica"/>
              <a:ea typeface="Economica"/>
              <a:cs typeface="Economica"/>
              <a:sym typeface="Economica"/>
            </a:endParaRPr>
          </a:p>
          <a:p>
            <a:pPr marL="0" lvl="0" indent="0" algn="ctr" rtl="0">
              <a:spcBef>
                <a:spcPts val="0"/>
              </a:spcBef>
              <a:spcAft>
                <a:spcPts val="0"/>
              </a:spcAft>
              <a:buNone/>
            </a:pPr>
            <a:r>
              <a:rPr lang="en" sz="2000" b="1">
                <a:solidFill>
                  <a:srgbClr val="F1C232"/>
                </a:solidFill>
                <a:latin typeface="Economica"/>
                <a:ea typeface="Economica"/>
                <a:cs typeface="Economica"/>
                <a:sym typeface="Economica"/>
              </a:rPr>
              <a:t> </a:t>
            </a:r>
            <a:r>
              <a:rPr lang="en" sz="2000" b="1">
                <a:solidFill>
                  <a:srgbClr val="F1C232"/>
                </a:solidFill>
                <a:uFill>
                  <a:noFill/>
                </a:uFill>
                <a:latin typeface="Economica"/>
                <a:ea typeface="Economica"/>
                <a:cs typeface="Economica"/>
                <a:sym typeface="Economica"/>
                <a:hlinkClick r:id="rId3"/>
              </a:rPr>
              <a:t>www.slocat.net/vnr</a:t>
            </a:r>
            <a:r>
              <a:rPr lang="en" sz="2000" b="1">
                <a:solidFill>
                  <a:srgbClr val="F1C232"/>
                </a:solidFill>
                <a:latin typeface="Economica"/>
                <a:ea typeface="Economica"/>
                <a:cs typeface="Economica"/>
                <a:sym typeface="Economica"/>
              </a:rPr>
              <a:t> </a:t>
            </a:r>
            <a:endParaRPr sz="2000" b="1">
              <a:solidFill>
                <a:srgbClr val="F1C232"/>
              </a:solidFill>
              <a:latin typeface="Economica"/>
              <a:ea typeface="Economica"/>
              <a:cs typeface="Economica"/>
              <a:sym typeface="Economica"/>
            </a:endParaRPr>
          </a:p>
        </p:txBody>
      </p:sp>
      <p:pic>
        <p:nvPicPr>
          <p:cNvPr id="108" name="Google Shape;108;p16"/>
          <p:cNvPicPr preferRelativeResize="0"/>
          <p:nvPr/>
        </p:nvPicPr>
        <p:blipFill>
          <a:blip r:embed="rId4">
            <a:alphaModFix/>
          </a:blip>
          <a:stretch>
            <a:fillRect/>
          </a:stretch>
        </p:blipFill>
        <p:spPr>
          <a:xfrm>
            <a:off x="425125" y="1310128"/>
            <a:ext cx="3871060" cy="572700"/>
          </a:xfrm>
          <a:prstGeom prst="rect">
            <a:avLst/>
          </a:prstGeom>
          <a:noFill/>
          <a:ln>
            <a:noFill/>
          </a:ln>
        </p:spPr>
      </p:pic>
      <p:pic>
        <p:nvPicPr>
          <p:cNvPr id="109" name="Google Shape;109;p16"/>
          <p:cNvPicPr preferRelativeResize="0"/>
          <p:nvPr/>
        </p:nvPicPr>
        <p:blipFill>
          <a:blip r:embed="rId5">
            <a:alphaModFix/>
          </a:blip>
          <a:stretch>
            <a:fillRect/>
          </a:stretch>
        </p:blipFill>
        <p:spPr>
          <a:xfrm>
            <a:off x="5791650" y="1264775"/>
            <a:ext cx="1136121" cy="1619172"/>
          </a:xfrm>
          <a:prstGeom prst="rect">
            <a:avLst/>
          </a:prstGeom>
          <a:noFill/>
          <a:ln>
            <a:noFill/>
          </a:ln>
        </p:spPr>
      </p:pic>
      <p:pic>
        <p:nvPicPr>
          <p:cNvPr id="110" name="Google Shape;110;p16"/>
          <p:cNvPicPr preferRelativeResize="0"/>
          <p:nvPr/>
        </p:nvPicPr>
        <p:blipFill rotWithShape="1">
          <a:blip r:embed="rId6">
            <a:alphaModFix/>
          </a:blip>
          <a:srcRect l="30946" t="4506" r="32552" b="11410"/>
          <a:stretch/>
        </p:blipFill>
        <p:spPr>
          <a:xfrm>
            <a:off x="5791650" y="2995303"/>
            <a:ext cx="1212250" cy="1570771"/>
          </a:xfrm>
          <a:prstGeom prst="rect">
            <a:avLst/>
          </a:prstGeom>
          <a:noFill/>
          <a:ln>
            <a:noFill/>
          </a:ln>
        </p:spPr>
      </p:pic>
      <p:pic>
        <p:nvPicPr>
          <p:cNvPr id="111" name="Google Shape;111;p16"/>
          <p:cNvPicPr preferRelativeResize="0"/>
          <p:nvPr/>
        </p:nvPicPr>
        <p:blipFill>
          <a:blip r:embed="rId7">
            <a:alphaModFix/>
          </a:blip>
          <a:stretch>
            <a:fillRect/>
          </a:stretch>
        </p:blipFill>
        <p:spPr>
          <a:xfrm>
            <a:off x="7091202" y="1264775"/>
            <a:ext cx="1230371" cy="1570773"/>
          </a:xfrm>
          <a:prstGeom prst="rect">
            <a:avLst/>
          </a:prstGeom>
          <a:noFill/>
          <a:ln>
            <a:noFill/>
          </a:ln>
        </p:spPr>
      </p:pic>
      <p:pic>
        <p:nvPicPr>
          <p:cNvPr id="112" name="Google Shape;112;p16"/>
          <p:cNvPicPr preferRelativeResize="0"/>
          <p:nvPr/>
        </p:nvPicPr>
        <p:blipFill rotWithShape="1">
          <a:blip r:embed="rId8">
            <a:alphaModFix/>
          </a:blip>
          <a:srcRect l="33774" t="16003" r="35013" b="11416"/>
          <a:stretch/>
        </p:blipFill>
        <p:spPr>
          <a:xfrm>
            <a:off x="7091202" y="2976019"/>
            <a:ext cx="1212250" cy="158560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7"/>
          <p:cNvSpPr txBox="1">
            <a:spLocks noGrp="1"/>
          </p:cNvSpPr>
          <p:nvPr>
            <p:ph type="title"/>
          </p:nvPr>
        </p:nvSpPr>
        <p:spPr>
          <a:xfrm>
            <a:off x="242525" y="1133250"/>
            <a:ext cx="6270600" cy="1120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500"/>
              <a:t>How many VNRs referred to the </a:t>
            </a:r>
            <a:endParaRPr sz="3500"/>
          </a:p>
          <a:p>
            <a:pPr marL="0" lvl="0" indent="0" algn="l" rtl="0">
              <a:spcBef>
                <a:spcPts val="0"/>
              </a:spcBef>
              <a:spcAft>
                <a:spcPts val="0"/>
              </a:spcAft>
              <a:buNone/>
            </a:pPr>
            <a:r>
              <a:rPr lang="en" sz="3500"/>
              <a:t>transport sector from 2016 to 2019?</a:t>
            </a:r>
            <a:endParaRPr sz="3500"/>
          </a:p>
        </p:txBody>
      </p:sp>
      <p:pic>
        <p:nvPicPr>
          <p:cNvPr id="118" name="Google Shape;118;p17"/>
          <p:cNvPicPr preferRelativeResize="0"/>
          <p:nvPr/>
        </p:nvPicPr>
        <p:blipFill>
          <a:blip r:embed="rId3">
            <a:alphaModFix/>
          </a:blip>
          <a:stretch>
            <a:fillRect/>
          </a:stretch>
        </p:blipFill>
        <p:spPr>
          <a:xfrm>
            <a:off x="6949050" y="1726575"/>
            <a:ext cx="1356525" cy="13565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p18"/>
          <p:cNvPicPr preferRelativeResize="0"/>
          <p:nvPr/>
        </p:nvPicPr>
        <p:blipFill rotWithShape="1">
          <a:blip r:embed="rId3">
            <a:alphaModFix/>
          </a:blip>
          <a:srcRect t="21366" r="17850" b="44783"/>
          <a:stretch/>
        </p:blipFill>
        <p:spPr>
          <a:xfrm>
            <a:off x="210150" y="1855533"/>
            <a:ext cx="4357215" cy="1848442"/>
          </a:xfrm>
          <a:prstGeom prst="rect">
            <a:avLst/>
          </a:prstGeom>
          <a:noFill/>
          <a:ln>
            <a:noFill/>
          </a:ln>
        </p:spPr>
      </p:pic>
      <p:pic>
        <p:nvPicPr>
          <p:cNvPr id="124" name="Google Shape;124;p18"/>
          <p:cNvPicPr preferRelativeResize="0"/>
          <p:nvPr/>
        </p:nvPicPr>
        <p:blipFill rotWithShape="1">
          <a:blip r:embed="rId3">
            <a:alphaModFix/>
          </a:blip>
          <a:srcRect t="54992" r="17850" b="12017"/>
          <a:stretch/>
        </p:blipFill>
        <p:spPr>
          <a:xfrm>
            <a:off x="4465140" y="1719775"/>
            <a:ext cx="4471060" cy="1848446"/>
          </a:xfrm>
          <a:prstGeom prst="rect">
            <a:avLst/>
          </a:prstGeom>
          <a:noFill/>
          <a:ln>
            <a:noFill/>
          </a:ln>
        </p:spPr>
      </p:pic>
      <p:sp>
        <p:nvSpPr>
          <p:cNvPr id="125" name="Google Shape;125;p18"/>
          <p:cNvSpPr/>
          <p:nvPr/>
        </p:nvSpPr>
        <p:spPr>
          <a:xfrm>
            <a:off x="4725325" y="4081350"/>
            <a:ext cx="355500" cy="355500"/>
          </a:xfrm>
          <a:prstGeom prst="ellipse">
            <a:avLst/>
          </a:prstGeom>
          <a:solidFill>
            <a:srgbClr val="FEBF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8"/>
          <p:cNvSpPr txBox="1"/>
          <p:nvPr/>
        </p:nvSpPr>
        <p:spPr>
          <a:xfrm>
            <a:off x="5248000" y="4050000"/>
            <a:ext cx="3294300" cy="41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Economica"/>
                <a:ea typeface="Economica"/>
                <a:cs typeface="Economica"/>
                <a:sym typeface="Economica"/>
              </a:rPr>
              <a:t>No. of VNRs without transport References</a:t>
            </a:r>
            <a:endParaRPr sz="1800">
              <a:latin typeface="Economica"/>
              <a:ea typeface="Economica"/>
              <a:cs typeface="Economica"/>
              <a:sym typeface="Economica"/>
            </a:endParaRPr>
          </a:p>
        </p:txBody>
      </p:sp>
      <p:sp>
        <p:nvSpPr>
          <p:cNvPr id="127" name="Google Shape;127;p18"/>
          <p:cNvSpPr/>
          <p:nvPr/>
        </p:nvSpPr>
        <p:spPr>
          <a:xfrm>
            <a:off x="480275" y="4081350"/>
            <a:ext cx="355500" cy="355500"/>
          </a:xfrm>
          <a:prstGeom prst="ellipse">
            <a:avLst/>
          </a:prstGeom>
          <a:solidFill>
            <a:srgbClr val="6FA2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8"/>
          <p:cNvSpPr txBox="1"/>
          <p:nvPr/>
        </p:nvSpPr>
        <p:spPr>
          <a:xfrm>
            <a:off x="1002950" y="4050000"/>
            <a:ext cx="3294300" cy="41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latin typeface="Economica"/>
                <a:ea typeface="Economica"/>
                <a:cs typeface="Economica"/>
                <a:sym typeface="Economica"/>
              </a:rPr>
              <a:t>No. of VNRs with transport References</a:t>
            </a:r>
            <a:endParaRPr sz="1800" dirty="0">
              <a:latin typeface="Economica"/>
              <a:ea typeface="Economica"/>
              <a:cs typeface="Economica"/>
              <a:sym typeface="Economica"/>
            </a:endParaRPr>
          </a:p>
        </p:txBody>
      </p:sp>
      <p:sp>
        <p:nvSpPr>
          <p:cNvPr id="129" name="Google Shape;129;p18"/>
          <p:cNvSpPr txBox="1"/>
          <p:nvPr/>
        </p:nvSpPr>
        <p:spPr>
          <a:xfrm>
            <a:off x="1456650" y="704600"/>
            <a:ext cx="6230700" cy="637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a:solidFill>
                  <a:srgbClr val="526069"/>
                </a:solidFill>
                <a:latin typeface="Economica"/>
                <a:ea typeface="Economica"/>
                <a:cs typeface="Economica"/>
                <a:sym typeface="Economica"/>
              </a:rPr>
              <a:t>92% highlighted the transport sector</a:t>
            </a:r>
            <a:endParaRPr sz="3600">
              <a:solidFill>
                <a:srgbClr val="526069"/>
              </a:solidFill>
              <a:latin typeface="Economica"/>
              <a:ea typeface="Economica"/>
              <a:cs typeface="Economica"/>
              <a:sym typeface="Economic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9"/>
          <p:cNvSpPr txBox="1">
            <a:spLocks noGrp="1"/>
          </p:cNvSpPr>
          <p:nvPr>
            <p:ph type="title"/>
          </p:nvPr>
        </p:nvSpPr>
        <p:spPr>
          <a:xfrm>
            <a:off x="137825" y="1366375"/>
            <a:ext cx="5653500" cy="1043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500"/>
              <a:t>What did they report about transport?</a:t>
            </a:r>
            <a:endParaRPr sz="3500"/>
          </a:p>
        </p:txBody>
      </p:sp>
      <p:pic>
        <p:nvPicPr>
          <p:cNvPr id="135" name="Google Shape;135;p19"/>
          <p:cNvPicPr preferRelativeResize="0"/>
          <p:nvPr/>
        </p:nvPicPr>
        <p:blipFill>
          <a:blip r:embed="rId3">
            <a:alphaModFix/>
          </a:blip>
          <a:stretch>
            <a:fillRect/>
          </a:stretch>
        </p:blipFill>
        <p:spPr>
          <a:xfrm>
            <a:off x="6977375" y="1778650"/>
            <a:ext cx="1338474" cy="13398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1" name="Google Shape;141;p20"/>
          <p:cNvPicPr preferRelativeResize="0"/>
          <p:nvPr/>
        </p:nvPicPr>
        <p:blipFill>
          <a:blip r:embed="rId3">
            <a:alphaModFix/>
          </a:blip>
          <a:stretch>
            <a:fillRect/>
          </a:stretch>
        </p:blipFill>
        <p:spPr>
          <a:xfrm>
            <a:off x="27875" y="115175"/>
            <a:ext cx="9088250" cy="48161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1"/>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7" name="Google Shape;147;p21"/>
          <p:cNvPicPr preferRelativeResize="0"/>
          <p:nvPr/>
        </p:nvPicPr>
        <p:blipFill>
          <a:blip r:embed="rId3">
            <a:alphaModFix/>
          </a:blip>
          <a:stretch>
            <a:fillRect/>
          </a:stretch>
        </p:blipFill>
        <p:spPr>
          <a:xfrm>
            <a:off x="27875" y="115175"/>
            <a:ext cx="9088250" cy="4816100"/>
          </a:xfrm>
          <a:prstGeom prst="rect">
            <a:avLst/>
          </a:prstGeom>
          <a:noFill/>
          <a:ln>
            <a:noFill/>
          </a:ln>
        </p:spPr>
      </p:pic>
      <p:sp>
        <p:nvSpPr>
          <p:cNvPr id="148" name="Google Shape;148;p21"/>
          <p:cNvSpPr/>
          <p:nvPr/>
        </p:nvSpPr>
        <p:spPr>
          <a:xfrm>
            <a:off x="8112500" y="213275"/>
            <a:ext cx="501900" cy="4017300"/>
          </a:xfrm>
          <a:prstGeom prst="rect">
            <a:avLst/>
          </a:prstGeom>
          <a:noFill/>
          <a:ln w="19050" cap="flat" cmpd="sng">
            <a:solidFill>
              <a:srgbClr val="F8BC1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1"/>
          <p:cNvSpPr/>
          <p:nvPr/>
        </p:nvSpPr>
        <p:spPr>
          <a:xfrm>
            <a:off x="5059875" y="1405050"/>
            <a:ext cx="417900" cy="2825400"/>
          </a:xfrm>
          <a:prstGeom prst="rect">
            <a:avLst/>
          </a:prstGeom>
          <a:noFill/>
          <a:ln w="19050" cap="flat" cmpd="sng">
            <a:solidFill>
              <a:srgbClr val="F8BC1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1"/>
          <p:cNvSpPr/>
          <p:nvPr/>
        </p:nvSpPr>
        <p:spPr>
          <a:xfrm>
            <a:off x="2839150" y="1233375"/>
            <a:ext cx="1342500" cy="2997000"/>
          </a:xfrm>
          <a:prstGeom prst="rect">
            <a:avLst/>
          </a:prstGeom>
          <a:noFill/>
          <a:ln w="19050" cap="flat" cmpd="sng">
            <a:solidFill>
              <a:srgbClr val="F8BC1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1"/>
          <p:cNvSpPr txBox="1"/>
          <p:nvPr/>
        </p:nvSpPr>
        <p:spPr>
          <a:xfrm>
            <a:off x="261350" y="773475"/>
            <a:ext cx="2226900" cy="631500"/>
          </a:xfrm>
          <a:prstGeom prst="rect">
            <a:avLst/>
          </a:prstGeom>
          <a:noFill/>
          <a:ln w="38100" cap="flat" cmpd="sng">
            <a:solidFill>
              <a:srgbClr val="F8BC1C"/>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F8BC1C"/>
                </a:solidFill>
                <a:latin typeface="Economica"/>
                <a:ea typeface="Economica"/>
                <a:cs typeface="Economica"/>
                <a:sym typeface="Economica"/>
              </a:rPr>
              <a:t>Transport Indicators</a:t>
            </a:r>
            <a:endParaRPr sz="2400" b="1">
              <a:solidFill>
                <a:srgbClr val="F8BC1C"/>
              </a:solidFill>
              <a:latin typeface="Economica"/>
              <a:ea typeface="Economica"/>
              <a:cs typeface="Economica"/>
              <a:sym typeface="Economica"/>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2287</Words>
  <Application>Microsoft Office PowerPoint</Application>
  <PresentationFormat>On-screen Show (16:9)</PresentationFormat>
  <Paragraphs>93</Paragraphs>
  <Slides>18</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Economica</vt:lpstr>
      <vt:lpstr>Arial</vt:lpstr>
      <vt:lpstr>Simple Light</vt:lpstr>
      <vt:lpstr>Sustainable Transport: A Critical Driver to Achieve the Sustainable Development Goals</vt:lpstr>
      <vt:lpstr>SLOCAT Partnership on Sustainable, Low Carbon Transport</vt:lpstr>
      <vt:lpstr>PowerPoint Presentation</vt:lpstr>
      <vt:lpstr>Voluntary National Reviews (VNRs)</vt:lpstr>
      <vt:lpstr>How many VNRs referred to the  transport sector from 2016 to 2019?</vt:lpstr>
      <vt:lpstr>PowerPoint Presentation</vt:lpstr>
      <vt:lpstr>What did they report about transport?</vt:lpstr>
      <vt:lpstr>PowerPoint Presentation</vt:lpstr>
      <vt:lpstr>PowerPoint Presentation</vt:lpstr>
      <vt:lpstr>How can the VNRs unleash a more comprehensive vision and assessment  of sustainable, low carbon transport?</vt:lpstr>
      <vt:lpstr>PowerPoint Presentation</vt:lpstr>
      <vt:lpstr>PowerPoint Presentation</vt:lpstr>
      <vt:lpstr>PowerPoint Presentation</vt:lpstr>
      <vt:lpstr>PowerPoint Presentation</vt:lpstr>
      <vt:lpstr>PowerPoint Presentation</vt:lpstr>
      <vt:lpstr>PowerPoint Presentation</vt:lpstr>
      <vt:lpstr>Resources on synergies between SDG and NDC implementation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Sustainable Transport: A Critical Driver to Achieve the Sustainable Development Goals</dc:title>
  <cp:lastModifiedBy>Alice Yiu</cp:lastModifiedBy>
  <cp:revision>2</cp:revision>
  <dcterms:modified xsi:type="dcterms:W3CDTF">2020-06-16T09:01:20Z</dcterms:modified>
</cp:coreProperties>
</file>