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2" r:id="rId5"/>
    <p:sldId id="283" r:id="rId6"/>
    <p:sldId id="268" r:id="rId7"/>
    <p:sldId id="279" r:id="rId8"/>
    <p:sldId id="280" r:id="rId9"/>
    <p:sldId id="285" r:id="rId10"/>
    <p:sldId id="284" r:id="rId11"/>
    <p:sldId id="278" r:id="rId12"/>
  </p:sldIdLst>
  <p:sldSz cx="12192000" cy="6858000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nout Drenthel" initials="A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B1E"/>
    <a:srgbClr val="4C4C70"/>
    <a:srgbClr val="CCCCD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0651C3A-4460-11DB-9652-00E08161164F}">
  <a:tblStyle styleId="{90651C3A-4460-11DB-9652-00E08161164F}" styleName="RDW transparant">
    <a:wholeTbl>
      <a:tcTxStyle>
        <a:fontRef idx="minor">
          <a:prstClr val="black"/>
        </a:fontRef>
        <a:schemeClr val="dk2"/>
      </a:tcTxStyle>
      <a:tcStyle>
        <a:tcBdr>
          <a:left>
            <a:ln w="0" cmpd="sng"/>
          </a:left>
          <a:right>
            <a:ln w="0" cmpd="sng"/>
          </a:right>
          <a:top>
            <a:ln w="0" cmpd="sng"/>
          </a:top>
          <a:bottom>
            <a:ln w="10000" cmpd="sng">
              <a:solidFill>
                <a:schemeClr val="accent2">
                  <a:tint val="80000"/>
                </a:schemeClr>
              </a:solidFill>
            </a:ln>
          </a:bottom>
          <a:insideH>
            <a:ln w="10000" cmpd="sng">
              <a:solidFill>
                <a:schemeClr val="accent2">
                  <a:tint val="80000"/>
                </a:schemeClr>
              </a:solidFill>
            </a:ln>
          </a:insideH>
          <a:insideV>
            <a:ln w="0" cmpd="sng"/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dk2"/>
      </a:tcTxStyle>
      <a:tcStyle>
        <a:tcBdr/>
        <a:fill>
          <a:solidFill>
            <a:srgbClr val="EFEFF6"/>
          </a:solidFill>
        </a:fill>
      </a:tcStyle>
    </a:lastCol>
    <a:firstCol>
      <a:tcTxStyle b="on">
        <a:fontRef idx="minor">
          <a:prstClr val="black"/>
        </a:fontRef>
        <a:schemeClr val="dk2"/>
      </a:tcTxStyle>
      <a:tcStyle>
        <a:tcBdr/>
        <a:fill>
          <a:solidFill>
            <a:srgbClr val="EFEFF6"/>
          </a:solidFill>
        </a:fill>
      </a:tcStyle>
    </a:firstCol>
    <a:lastRow>
      <a:tcTxStyle b="on">
        <a:fontRef idx="minor">
          <a:prstClr val="black"/>
        </a:fontRef>
        <a:schemeClr val="dk2"/>
      </a:tcTxStyle>
      <a:tcStyle>
        <a:tcBdr>
          <a:top>
            <a:ln w="30000" cmpd="sng">
              <a:solidFill>
                <a:schemeClr val="accent2"/>
              </a:solidFill>
            </a:ln>
          </a:top>
          <a:bottom>
            <a:ln w="0" cmpd="sng"/>
          </a:bottom>
        </a:tcBdr>
        <a:fill>
          <a:noFill/>
        </a:fill>
      </a:tcStyle>
    </a:lastRow>
    <a:firstRow>
      <a:tcTxStyle b="on">
        <a:fontRef idx="minor">
          <a:prstClr val="black"/>
        </a:fontRef>
        <a:schemeClr val="dk2"/>
      </a:tcTxStyle>
      <a:tcStyle>
        <a:tcBdr>
          <a:bottom>
            <a:ln w="300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2814" autoAdjust="0"/>
  </p:normalViewPr>
  <p:slideViewPr>
    <p:cSldViewPr snapToGrid="0" snapToObjects="1">
      <p:cViewPr varScale="1">
        <p:scale>
          <a:sx n="98" d="100"/>
          <a:sy n="98" d="100"/>
        </p:scale>
        <p:origin x="264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ED5E5AB1-9DE5-49B8-BBE2-8C6BED04650A}"/>
    <pc:docChg chg="undo custSel modSld">
      <pc:chgData name="Francois Guichard" userId="b25862a6-b641-4ece-b9f9-9230f3cdb908" providerId="ADAL" clId="{ED5E5AB1-9DE5-49B8-BBE2-8C6BED04650A}" dt="2024-03-03T19:51:21.929" v="30" actId="20577"/>
      <pc:docMkLst>
        <pc:docMk/>
      </pc:docMkLst>
      <pc:sldChg chg="modSp mod">
        <pc:chgData name="Francois Guichard" userId="b25862a6-b641-4ece-b9f9-9230f3cdb908" providerId="ADAL" clId="{ED5E5AB1-9DE5-49B8-BBE2-8C6BED04650A}" dt="2024-03-03T19:50:16.997" v="18" actId="790"/>
        <pc:sldMkLst>
          <pc:docMk/>
          <pc:sldMk cId="1911182648" sldId="278"/>
        </pc:sldMkLst>
        <pc:spChg chg="mod">
          <ac:chgData name="Francois Guichard" userId="b25862a6-b641-4ece-b9f9-9230f3cdb908" providerId="ADAL" clId="{ED5E5AB1-9DE5-49B8-BBE2-8C6BED04650A}" dt="2024-03-03T19:50:16.997" v="18" actId="790"/>
          <ac:spMkLst>
            <pc:docMk/>
            <pc:sldMk cId="1911182648" sldId="278"/>
            <ac:spMk id="4" creationId="{00000000-0000-0000-0000-000000000000}"/>
          </ac:spMkLst>
        </pc:spChg>
      </pc:sldChg>
      <pc:sldChg chg="modSp mod">
        <pc:chgData name="Francois Guichard" userId="b25862a6-b641-4ece-b9f9-9230f3cdb908" providerId="ADAL" clId="{ED5E5AB1-9DE5-49B8-BBE2-8C6BED04650A}" dt="2024-03-03T19:51:21.929" v="30" actId="20577"/>
        <pc:sldMkLst>
          <pc:docMk/>
          <pc:sldMk cId="3296078309" sldId="280"/>
        </pc:sldMkLst>
        <pc:spChg chg="mod">
          <ac:chgData name="Francois Guichard" userId="b25862a6-b641-4ece-b9f9-9230f3cdb908" providerId="ADAL" clId="{ED5E5AB1-9DE5-49B8-BBE2-8C6BED04650A}" dt="2024-03-03T19:51:21.929" v="30" actId="20577"/>
          <ac:spMkLst>
            <pc:docMk/>
            <pc:sldMk cId="3296078309" sldId="280"/>
            <ac:spMk id="4" creationId="{00000000-0000-0000-0000-000000000000}"/>
          </ac:spMkLst>
        </pc:spChg>
      </pc:sldChg>
      <pc:sldChg chg="modSp mod">
        <pc:chgData name="Francois Guichard" userId="b25862a6-b641-4ece-b9f9-9230f3cdb908" providerId="ADAL" clId="{ED5E5AB1-9DE5-49B8-BBE2-8C6BED04650A}" dt="2024-03-03T19:49:05.721" v="16" actId="20577"/>
        <pc:sldMkLst>
          <pc:docMk/>
          <pc:sldMk cId="2833064768" sldId="282"/>
        </pc:sldMkLst>
        <pc:spChg chg="mod">
          <ac:chgData name="Francois Guichard" userId="b25862a6-b641-4ece-b9f9-9230f3cdb908" providerId="ADAL" clId="{ED5E5AB1-9DE5-49B8-BBE2-8C6BED04650A}" dt="2024-03-03T19:49:05.721" v="16" actId="20577"/>
          <ac:spMkLst>
            <pc:docMk/>
            <pc:sldMk cId="2833064768" sldId="282"/>
            <ac:spMk id="3" creationId="{00000000-0000-0000-0000-000000000000}"/>
          </ac:spMkLst>
        </pc:spChg>
      </pc:sldChg>
      <pc:sldChg chg="modSp mod">
        <pc:chgData name="Francois Guichard" userId="b25862a6-b641-4ece-b9f9-9230f3cdb908" providerId="ADAL" clId="{ED5E5AB1-9DE5-49B8-BBE2-8C6BED04650A}" dt="2024-03-03T19:49:50.351" v="17" actId="790"/>
        <pc:sldMkLst>
          <pc:docMk/>
          <pc:sldMk cId="3243767222" sldId="284"/>
        </pc:sldMkLst>
        <pc:spChg chg="mod">
          <ac:chgData name="Francois Guichard" userId="b25862a6-b641-4ece-b9f9-9230f3cdb908" providerId="ADAL" clId="{ED5E5AB1-9DE5-49B8-BBE2-8C6BED04650A}" dt="2024-03-03T19:49:50.351" v="17" actId="790"/>
          <ac:spMkLst>
            <pc:docMk/>
            <pc:sldMk cId="3243767222" sldId="284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4AC51-CBDC-423B-AF4D-9502FF8A8BB5}" type="datetimeFigureOut">
              <a:rPr lang="nl-NL" smtClean="0"/>
              <a:t>3-3-2024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47EBF-57B1-491A-88C4-27D35E33A54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525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099" cy="498932"/>
          </a:xfrm>
          <a:prstGeom prst="rect">
            <a:avLst/>
          </a:prstGeom>
        </p:spPr>
        <p:txBody>
          <a:bodyPr vert="horz" lIns="92828" tIns="46414" rIns="92828" bIns="46414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41" y="0"/>
            <a:ext cx="2949099" cy="498932"/>
          </a:xfrm>
          <a:prstGeom prst="rect">
            <a:avLst/>
          </a:prstGeom>
        </p:spPr>
        <p:txBody>
          <a:bodyPr vert="horz" lIns="92828" tIns="46414" rIns="92828" bIns="46414" rtlCol="0"/>
          <a:lstStyle>
            <a:lvl1pPr algn="r">
              <a:defRPr sz="1200"/>
            </a:lvl1pPr>
          </a:lstStyle>
          <a:p>
            <a:fld id="{295701D1-27D5-7A45-A70C-9FC9DC1108D0}" type="datetimeFigureOut">
              <a:rPr lang="nl-NL" smtClean="0"/>
              <a:t>3-3-2024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8" tIns="46414" rIns="92828" bIns="46414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2828" tIns="46414" rIns="92828" bIns="46414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2" y="9445169"/>
            <a:ext cx="2949099" cy="498931"/>
          </a:xfrm>
          <a:prstGeom prst="rect">
            <a:avLst/>
          </a:prstGeom>
        </p:spPr>
        <p:txBody>
          <a:bodyPr vert="horz" lIns="92828" tIns="46414" rIns="92828" bIns="46414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41" y="9445169"/>
            <a:ext cx="2949099" cy="498931"/>
          </a:xfrm>
          <a:prstGeom prst="rect">
            <a:avLst/>
          </a:prstGeom>
        </p:spPr>
        <p:txBody>
          <a:bodyPr vert="horz" lIns="92828" tIns="46414" rIns="92828" bIns="46414" rtlCol="0" anchor="b"/>
          <a:lstStyle>
            <a:lvl1pPr algn="r">
              <a:defRPr sz="1200"/>
            </a:lvl1pPr>
          </a:lstStyle>
          <a:p>
            <a:fld id="{3F1978FB-535E-AB4D-A4CB-EA3507069D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63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2.sv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94D9F34-53B6-6A40-B3E6-417F5138DB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9915" y="1115303"/>
            <a:ext cx="1450799" cy="48360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69FC6220-B30D-E745-AA4A-3A72D68A8BF3}"/>
              </a:ext>
            </a:extLst>
          </p:cNvPr>
          <p:cNvSpPr/>
          <p:nvPr userDrawn="1"/>
        </p:nvSpPr>
        <p:spPr>
          <a:xfrm>
            <a:off x="2589303" y="3439134"/>
            <a:ext cx="57600" cy="10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625" y="3439136"/>
            <a:ext cx="6256339" cy="1026187"/>
          </a:xfrm>
        </p:spPr>
        <p:txBody>
          <a:bodyPr lIns="0" tIns="0" rIns="0" bIns="0" anchor="ctr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7037" y="4465322"/>
            <a:ext cx="6268404" cy="777239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CCCCD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8625" y="5242561"/>
            <a:ext cx="6256339" cy="855027"/>
          </a:xfrm>
        </p:spPr>
        <p:txBody>
          <a:bodyPr lIns="0" tIns="0" rIns="0" bIns="0" anchor="b" anchorCtr="0"/>
          <a:lstStyle>
            <a:lvl1pPr marL="0" indent="0">
              <a:spcAft>
                <a:spcPts val="0"/>
              </a:spcAft>
              <a:buNone/>
              <a:defRPr sz="1600">
                <a:solidFill>
                  <a:srgbClr val="CCCCD6"/>
                </a:solidFill>
              </a:defRPr>
            </a:lvl1pPr>
          </a:lstStyle>
          <a:p>
            <a:r>
              <a:rPr lang="nl-NL" dirty="0"/>
              <a:t>Naam spreker en datum</a:t>
            </a:r>
          </a:p>
          <a:p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0A1CDA6-A59B-C64A-9680-73ABC66F2969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258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 2:3 (logo z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014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00F7-CD30-49A7-A0E8-00B22EF36D24}" type="datetime1">
              <a:rPr lang="nl-NL" smtClean="0"/>
              <a:t>3-3-2024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5187601" y="6097588"/>
            <a:ext cx="624398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eperen 27">
            <a:extLst>
              <a:ext uri="{FF2B5EF4-FFF2-40B4-BE49-F238E27FC236}">
                <a16:creationId xmlns:a16="http://schemas.microsoft.com/office/drawing/2014/main" id="{33DD7148-092F-334D-813D-836D73F490AE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0" name="Tekstvak 39">
              <a:extLst>
                <a:ext uri="{FF2B5EF4-FFF2-40B4-BE49-F238E27FC236}">
                  <a16:creationId xmlns:a16="http://schemas.microsoft.com/office/drawing/2014/main" id="{81739D4B-A6AB-674C-9520-0A4A040BEDF3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1" name="Afbeelding 40">
              <a:extLst>
                <a:ext uri="{FF2B5EF4-FFF2-40B4-BE49-F238E27FC236}">
                  <a16:creationId xmlns:a16="http://schemas.microsoft.com/office/drawing/2014/main" id="{D0CB15B3-285B-D04F-A773-418A0EACE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72D5B75-B9CF-1745-9429-5B0A3298DBDB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77FD65DB-BB94-654E-B5A6-3A17435F44C0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4E64875-189D-AF43-8374-A58E3ECA3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2EF373DE-0002-3F4A-8FA6-0B8C0F0FBC01}"/>
              </a:ext>
            </a:extLst>
          </p:cNvPr>
          <p:cNvCxnSpPr>
            <a:cxnSpLocks/>
          </p:cNvCxnSpPr>
          <p:nvPr userDrawn="1"/>
        </p:nvCxnSpPr>
        <p:spPr>
          <a:xfrm>
            <a:off x="758826" y="6097588"/>
            <a:ext cx="403199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AF4B432D-7618-DD46-B754-C7F023FEF4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6000" y="6364802"/>
            <a:ext cx="900000" cy="299995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457B8D60-D970-9E41-8F6F-7D114C2D92FF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7" name="Groep 46">
              <a:extLst>
                <a:ext uri="{FF2B5EF4-FFF2-40B4-BE49-F238E27FC236}">
                  <a16:creationId xmlns:a16="http://schemas.microsoft.com/office/drawing/2014/main" id="{4AB7C67E-1FDF-B045-9DC3-D9C0AC462AB8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6" name="Gebogen verbindingslijn 55">
                <a:extLst>
                  <a:ext uri="{FF2B5EF4-FFF2-40B4-BE49-F238E27FC236}">
                    <a16:creationId xmlns:a16="http://schemas.microsoft.com/office/drawing/2014/main" id="{3E951F87-3010-7A42-BEBB-74A23AE0D37F}"/>
                  </a:ext>
                </a:extLst>
              </p:cNvPr>
              <p:cNvCxnSpPr>
                <a:cxnSpLocks/>
                <a:stCxn id="62" idx="4"/>
                <a:endCxn id="58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F12427CE-1275-224F-8F0C-F995369EEC4F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339BE51D-C773-6049-86FE-561C7BCAE540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817FE23E-6191-554F-A15C-0651F87BEEE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5D1A447F-A87F-C548-9DD8-2EADF62C715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4A23E473-03A4-F44E-91E3-9EDED7B8840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76C11BC9-C3D4-6442-8142-66F0B045BC2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75356D8-3174-3C4A-AFA6-FDBD58C01B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4" name="Groeperen 38">
                <a:extLst>
                  <a:ext uri="{FF2B5EF4-FFF2-40B4-BE49-F238E27FC236}">
                    <a16:creationId xmlns:a16="http://schemas.microsoft.com/office/drawing/2014/main" id="{FC90F444-FF96-2C46-8D50-58C4604A0F72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5" name="Afbeelding 64">
                  <a:extLst>
                    <a:ext uri="{FF2B5EF4-FFF2-40B4-BE49-F238E27FC236}">
                      <a16:creationId xmlns:a16="http://schemas.microsoft.com/office/drawing/2014/main" id="{31E944D6-5CF6-2E45-A8BB-433AD66411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6" name="Rechte verbindingslijn 65">
                  <a:extLst>
                    <a:ext uri="{FF2B5EF4-FFF2-40B4-BE49-F238E27FC236}">
                      <a16:creationId xmlns:a16="http://schemas.microsoft.com/office/drawing/2014/main" id="{8C3762CD-70D9-3F41-9BAA-F07C12F5B9C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oeperen 37">
                  <a:extLst>
                    <a:ext uri="{FF2B5EF4-FFF2-40B4-BE49-F238E27FC236}">
                      <a16:creationId xmlns:a16="http://schemas.microsoft.com/office/drawing/2014/main" id="{122F4978-2CD1-EB47-898F-C79A355D340C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8" name="Rechthoek 67">
                    <a:extLst>
                      <a:ext uri="{FF2B5EF4-FFF2-40B4-BE49-F238E27FC236}">
                        <a16:creationId xmlns:a16="http://schemas.microsoft.com/office/drawing/2014/main" id="{FBDB803E-D5B6-4441-903B-278A07DBB8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50B5531A-3E9C-2043-A2B4-62B2A5344F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0" name="Gebogen verbindingslijn 55">
                    <a:extLst>
                      <a:ext uri="{FF2B5EF4-FFF2-40B4-BE49-F238E27FC236}">
                        <a16:creationId xmlns:a16="http://schemas.microsoft.com/office/drawing/2014/main" id="{33D337DA-7194-9C4C-B747-EB700445805C}"/>
                      </a:ext>
                    </a:extLst>
                  </p:cNvPr>
                  <p:cNvCxnSpPr>
                    <a:cxnSpLocks/>
                    <a:stCxn id="55" idx="0"/>
                    <a:endCxn id="68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Gebogen verbindingslijn 57">
                    <a:extLst>
                      <a:ext uri="{FF2B5EF4-FFF2-40B4-BE49-F238E27FC236}">
                        <a16:creationId xmlns:a16="http://schemas.microsoft.com/office/drawing/2014/main" id="{936557B7-048E-4945-9BCB-172D3B2330C1}"/>
                      </a:ext>
                    </a:extLst>
                  </p:cNvPr>
                  <p:cNvCxnSpPr>
                    <a:cxnSpLocks/>
                    <a:stCxn id="53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kstvak 96">
                    <a:extLst>
                      <a:ext uri="{FF2B5EF4-FFF2-40B4-BE49-F238E27FC236}">
                        <a16:creationId xmlns:a16="http://schemas.microsoft.com/office/drawing/2014/main" id="{A4084714-FB7B-5E4B-A205-BE382B0F33F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8" name="Afbeelding 97">
                    <a:extLst>
                      <a:ext uri="{FF2B5EF4-FFF2-40B4-BE49-F238E27FC236}">
                        <a16:creationId xmlns:a16="http://schemas.microsoft.com/office/drawing/2014/main" id="{78E1A273-3A9D-7249-AFEA-EB01728A1DE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EDD77B81-CBC1-9242-9E0A-199D8692AD2E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AA81A8C-5E02-1349-821B-74874F1A6C29}"/>
                </a:ext>
              </a:extLst>
            </p:cNvPr>
            <p:cNvCxnSpPr>
              <a:stCxn id="59" idx="4"/>
              <a:endCxn id="60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20ED5A4D-AD6C-B849-9256-57294BB6C015}"/>
                </a:ext>
              </a:extLst>
            </p:cNvPr>
            <p:cNvCxnSpPr>
              <a:cxnSpLocks/>
              <a:stCxn id="60" idx="4"/>
              <a:endCxn id="63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CEA56CFD-B6FF-C340-9B16-544EFB6282B7}"/>
                </a:ext>
              </a:extLst>
            </p:cNvPr>
            <p:cNvCxnSpPr>
              <a:cxnSpLocks/>
              <a:stCxn id="63" idx="4"/>
              <a:endCxn id="61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12D1423F-DA5F-164D-8CF7-7BE062B6D40F}"/>
                </a:ext>
              </a:extLst>
            </p:cNvPr>
            <p:cNvCxnSpPr>
              <a:cxnSpLocks/>
              <a:stCxn id="61" idx="4"/>
              <a:endCxn id="62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291DAD6B-20DB-0644-9D05-39E2BB621E30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6065A4C5-6A89-4B45-B186-2C0FC139CE9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1B505918-6CA4-2246-9813-54347CF6E62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350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94576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6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C935-4961-46AF-AD59-75A84648C09F}" type="datetime1">
              <a:rPr lang="nl-NL" smtClean="0"/>
              <a:t>3-3-2024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6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396163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50FEB0BC-5E7F-B24C-A2DE-300E25AA8430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eperen 27">
            <a:extLst>
              <a:ext uri="{FF2B5EF4-FFF2-40B4-BE49-F238E27FC236}">
                <a16:creationId xmlns:a16="http://schemas.microsoft.com/office/drawing/2014/main" id="{259DA975-6B0F-5C43-933E-24601164E1BC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FAA0E55D-02BC-B14A-8D71-0B93514E6EAF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7" name="Afbeelding 46">
              <a:extLst>
                <a:ext uri="{FF2B5EF4-FFF2-40B4-BE49-F238E27FC236}">
                  <a16:creationId xmlns:a16="http://schemas.microsoft.com/office/drawing/2014/main" id="{CE112E6F-608B-4E4D-BCBA-04FBD53377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692D206D-B462-0141-8EF2-1B32F8AF3C4F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A2CFF75B-2F47-9B4F-917F-5C91AD80ABC8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B2AF9A7F-10C3-EC43-B2EB-C34436D6EA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ep 40">
            <a:extLst>
              <a:ext uri="{FF2B5EF4-FFF2-40B4-BE49-F238E27FC236}">
                <a16:creationId xmlns:a16="http://schemas.microsoft.com/office/drawing/2014/main" id="{75F55C92-AAA0-7944-848F-ED3EF4C8E1F6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0217D0AF-B2DF-7249-B4F2-7101408AF3AB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7" name="Gebogen verbindingslijn 56">
                <a:extLst>
                  <a:ext uri="{FF2B5EF4-FFF2-40B4-BE49-F238E27FC236}">
                    <a16:creationId xmlns:a16="http://schemas.microsoft.com/office/drawing/2014/main" id="{72B9899D-444E-DD4B-AF09-A5425053E27B}"/>
                  </a:ext>
                </a:extLst>
              </p:cNvPr>
              <p:cNvCxnSpPr>
                <a:cxnSpLocks/>
                <a:stCxn id="63" idx="4"/>
                <a:endCxn id="5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9759B752-3FDB-0D47-9D95-BC141FBEEAF0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056F5EC3-1028-6A44-A799-9CF8F922FA45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E37B2EE9-AF56-4347-A01D-69459304D8B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6CE56C9F-C1EA-7344-AA39-A5FDF389B78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499AF7F3-DB12-6344-A61B-C636492C19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E62F3CCE-2266-214B-B6E9-453120920CF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0B60D339-69D1-4E44-A87D-69FC75D93D4B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5" name="Groeperen 38">
                <a:extLst>
                  <a:ext uri="{FF2B5EF4-FFF2-40B4-BE49-F238E27FC236}">
                    <a16:creationId xmlns:a16="http://schemas.microsoft.com/office/drawing/2014/main" id="{DC33B4F3-4583-4D40-B930-E64B60A1E34C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6" name="Afbeelding 65">
                  <a:extLst>
                    <a:ext uri="{FF2B5EF4-FFF2-40B4-BE49-F238E27FC236}">
                      <a16:creationId xmlns:a16="http://schemas.microsoft.com/office/drawing/2014/main" id="{3DC7E38F-132D-B349-9672-0A635575CEF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7" name="Rechte verbindingslijn 66">
                  <a:extLst>
                    <a:ext uri="{FF2B5EF4-FFF2-40B4-BE49-F238E27FC236}">
                      <a16:creationId xmlns:a16="http://schemas.microsoft.com/office/drawing/2014/main" id="{9F057E58-6700-5A44-A752-FFF6C4D186F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8" name="Groeperen 37">
                  <a:extLst>
                    <a:ext uri="{FF2B5EF4-FFF2-40B4-BE49-F238E27FC236}">
                      <a16:creationId xmlns:a16="http://schemas.microsoft.com/office/drawing/2014/main" id="{08B92B62-BF16-9043-9C3E-6CA799412195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16CAA5AC-635A-394C-ADAC-CFE2ED2755A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A8719A32-DE72-D945-B708-E30DD1BE26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1" name="Gebogen verbindingslijn 55">
                    <a:extLst>
                      <a:ext uri="{FF2B5EF4-FFF2-40B4-BE49-F238E27FC236}">
                        <a16:creationId xmlns:a16="http://schemas.microsoft.com/office/drawing/2014/main" id="{87EFD3F5-C702-0645-8C83-34E90DD19A0C}"/>
                      </a:ext>
                    </a:extLst>
                  </p:cNvPr>
                  <p:cNvCxnSpPr>
                    <a:cxnSpLocks/>
                    <a:stCxn id="56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Gebogen verbindingslijn 57">
                    <a:extLst>
                      <a:ext uri="{FF2B5EF4-FFF2-40B4-BE49-F238E27FC236}">
                        <a16:creationId xmlns:a16="http://schemas.microsoft.com/office/drawing/2014/main" id="{95CC551E-A32C-444D-A710-4DF3C4341FF3}"/>
                      </a:ext>
                    </a:extLst>
                  </p:cNvPr>
                  <p:cNvCxnSpPr>
                    <a:cxnSpLocks/>
                    <a:stCxn id="54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kstvak 72">
                    <a:extLst>
                      <a:ext uri="{FF2B5EF4-FFF2-40B4-BE49-F238E27FC236}">
                        <a16:creationId xmlns:a16="http://schemas.microsoft.com/office/drawing/2014/main" id="{FB9C8BB0-5FDA-AF4F-88C8-1D8B9EC82DA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4" name="Afbeelding 73">
                    <a:extLst>
                      <a:ext uri="{FF2B5EF4-FFF2-40B4-BE49-F238E27FC236}">
                        <a16:creationId xmlns:a16="http://schemas.microsoft.com/office/drawing/2014/main" id="{A4A2CEB7-055A-7C44-B263-B6B1548A84F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F5F52C8B-B65B-AC48-9B23-3961F3888617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E515575A-85DE-D641-8A13-A601B1997F82}"/>
                </a:ext>
              </a:extLst>
            </p:cNvPr>
            <p:cNvCxnSpPr>
              <a:stCxn id="60" idx="4"/>
              <a:endCxn id="6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FACD324F-4C58-AF4C-A968-5E8B2371CEE0}"/>
                </a:ext>
              </a:extLst>
            </p:cNvPr>
            <p:cNvCxnSpPr>
              <a:cxnSpLocks/>
              <a:stCxn id="61" idx="4"/>
              <a:endCxn id="6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BEC0B7BA-8C3A-3B45-A12A-3361C0F69E51}"/>
                </a:ext>
              </a:extLst>
            </p:cNvPr>
            <p:cNvCxnSpPr>
              <a:cxnSpLocks/>
              <a:stCxn id="64" idx="4"/>
              <a:endCxn id="6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738F1C53-5AD8-B84C-B9AA-ECD237E8248D}"/>
                </a:ext>
              </a:extLst>
            </p:cNvPr>
            <p:cNvCxnSpPr>
              <a:cxnSpLocks/>
              <a:stCxn id="62" idx="4"/>
              <a:endCxn id="6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D5542344-2A9A-3A44-B60C-530C09E39753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4C11EDDD-C910-7D47-81E2-0E30C396F070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BD5B242E-60D3-4C43-95C3-C1796028B785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64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 2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80013" y="64800"/>
            <a:ext cx="7011987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19"/>
            <a:ext cx="4038600" cy="125443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5F8D-4BA9-4CFC-8FDD-5B457C914978}" type="datetime1">
              <a:rPr lang="nl-NL" smtClean="0"/>
              <a:t>3-3-2024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C66B6AAB-494C-1D42-A506-292930978B16}"/>
              </a:ext>
            </a:extLst>
          </p:cNvPr>
          <p:cNvCxnSpPr>
            <a:cxnSpLocks/>
          </p:cNvCxnSpPr>
          <p:nvPr userDrawn="1"/>
        </p:nvCxnSpPr>
        <p:spPr>
          <a:xfrm>
            <a:off x="5187600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eperen 27">
            <a:extLst>
              <a:ext uri="{FF2B5EF4-FFF2-40B4-BE49-F238E27FC236}">
                <a16:creationId xmlns:a16="http://schemas.microsoft.com/office/drawing/2014/main" id="{90413670-7C38-1646-819C-9E854E8582BD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CEF8F069-9FB4-694B-A2B4-F9075C2FA919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5" name="Afbeelding 44">
              <a:extLst>
                <a:ext uri="{FF2B5EF4-FFF2-40B4-BE49-F238E27FC236}">
                  <a16:creationId xmlns:a16="http://schemas.microsoft.com/office/drawing/2014/main" id="{77B3665A-B71F-4B4D-8D48-B0ACB6F63A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1C78226D-30A1-9D45-8D73-CBC8742A3D1C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9D5D8228-6DB0-0A4F-B84D-8B88B06AC2E2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03309F14-F8C8-3F44-B579-F25D2D162A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ep 40">
            <a:extLst>
              <a:ext uri="{FF2B5EF4-FFF2-40B4-BE49-F238E27FC236}">
                <a16:creationId xmlns:a16="http://schemas.microsoft.com/office/drawing/2014/main" id="{00BE09A1-FB19-7743-9F6D-263E978DE20B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2A73D473-AFD3-2548-A6D1-0E99C29757CC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7" name="Gebogen verbindingslijn 56">
                <a:extLst>
                  <a:ext uri="{FF2B5EF4-FFF2-40B4-BE49-F238E27FC236}">
                    <a16:creationId xmlns:a16="http://schemas.microsoft.com/office/drawing/2014/main" id="{5F355B49-A8DE-274C-A496-FAB0B412C2A4}"/>
                  </a:ext>
                </a:extLst>
              </p:cNvPr>
              <p:cNvCxnSpPr>
                <a:cxnSpLocks/>
                <a:stCxn id="63" idx="4"/>
                <a:endCxn id="5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BBCA6B83-A69F-4A4D-B65F-11690DD21535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0967AE0E-C0BC-4346-9F09-04FF51B7ACAC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EF0634DA-67BB-FF40-AB00-810301FA73E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6E13FE82-1E0D-0F4A-9CA7-08576D23FD6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1AAD93B4-DEDE-1B4F-8BCE-8D3AB3410CA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F41C8D8-A081-E942-B60C-0ADABB45C0A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B2DD8EB3-B2A4-9647-A440-57F6AC5FAF7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5" name="Groeperen 38">
                <a:extLst>
                  <a:ext uri="{FF2B5EF4-FFF2-40B4-BE49-F238E27FC236}">
                    <a16:creationId xmlns:a16="http://schemas.microsoft.com/office/drawing/2014/main" id="{B44F6031-E40B-174A-AFA4-C5C889082C05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6" name="Afbeelding 65">
                  <a:extLst>
                    <a:ext uri="{FF2B5EF4-FFF2-40B4-BE49-F238E27FC236}">
                      <a16:creationId xmlns:a16="http://schemas.microsoft.com/office/drawing/2014/main" id="{8C3E8765-48F2-124F-83D4-4D63D57E58E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7" name="Rechte verbindingslijn 66">
                  <a:extLst>
                    <a:ext uri="{FF2B5EF4-FFF2-40B4-BE49-F238E27FC236}">
                      <a16:creationId xmlns:a16="http://schemas.microsoft.com/office/drawing/2014/main" id="{9140CFEF-33C8-8C4C-8589-23C89E9D3416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8" name="Groeperen 37">
                  <a:extLst>
                    <a:ext uri="{FF2B5EF4-FFF2-40B4-BE49-F238E27FC236}">
                      <a16:creationId xmlns:a16="http://schemas.microsoft.com/office/drawing/2014/main" id="{1175C307-48F4-2E4A-9574-C2B57ECB0555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B90B1EDB-95C5-4247-A700-7DDA83582FE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DAC7E9AF-AFB3-4143-8EE3-9F89A8C1269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1" name="Gebogen verbindingslijn 55">
                    <a:extLst>
                      <a:ext uri="{FF2B5EF4-FFF2-40B4-BE49-F238E27FC236}">
                        <a16:creationId xmlns:a16="http://schemas.microsoft.com/office/drawing/2014/main" id="{06712335-D4AE-A543-9127-A6F6286DB8B4}"/>
                      </a:ext>
                    </a:extLst>
                  </p:cNvPr>
                  <p:cNvCxnSpPr>
                    <a:cxnSpLocks/>
                    <a:stCxn id="56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Gebogen verbindingslijn 57">
                    <a:extLst>
                      <a:ext uri="{FF2B5EF4-FFF2-40B4-BE49-F238E27FC236}">
                        <a16:creationId xmlns:a16="http://schemas.microsoft.com/office/drawing/2014/main" id="{96698A2F-E279-B247-A1E7-CACB16A3805E}"/>
                      </a:ext>
                    </a:extLst>
                  </p:cNvPr>
                  <p:cNvCxnSpPr>
                    <a:cxnSpLocks/>
                    <a:stCxn id="54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kstvak 72">
                    <a:extLst>
                      <a:ext uri="{FF2B5EF4-FFF2-40B4-BE49-F238E27FC236}">
                        <a16:creationId xmlns:a16="http://schemas.microsoft.com/office/drawing/2014/main" id="{14D4837E-3EA8-134E-9695-3C877DE97DDE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9" name="Afbeelding 98">
                    <a:extLst>
                      <a:ext uri="{FF2B5EF4-FFF2-40B4-BE49-F238E27FC236}">
                        <a16:creationId xmlns:a16="http://schemas.microsoft.com/office/drawing/2014/main" id="{368033C2-F8E4-2C44-A2E2-9BD1E27D0D0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CD02A368-7628-6242-9A4A-0C79F4C17BE4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722D845C-8F31-3646-A4AE-6F14B6769BBE}"/>
                </a:ext>
              </a:extLst>
            </p:cNvPr>
            <p:cNvCxnSpPr>
              <a:stCxn id="60" idx="4"/>
              <a:endCxn id="6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75AB1DDF-E13E-A043-ADA1-EC5650C48183}"/>
                </a:ext>
              </a:extLst>
            </p:cNvPr>
            <p:cNvCxnSpPr>
              <a:cxnSpLocks/>
              <a:stCxn id="61" idx="4"/>
              <a:endCxn id="6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CFB2D706-71FD-764C-869B-EAC65AF2CBE6}"/>
                </a:ext>
              </a:extLst>
            </p:cNvPr>
            <p:cNvCxnSpPr>
              <a:cxnSpLocks/>
              <a:stCxn id="64" idx="4"/>
              <a:endCxn id="6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4CEA297F-D336-BC46-BE73-0D55F5C79F3A}"/>
                </a:ext>
              </a:extLst>
            </p:cNvPr>
            <p:cNvCxnSpPr>
              <a:cxnSpLocks/>
              <a:stCxn id="62" idx="4"/>
              <a:endCxn id="6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110605C8-DEBB-0642-923D-B802B0A59ABE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02946DD9-61B3-2346-911F-41D8319F6F12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27D7D0EE-5076-C64E-8A91-94B23BFFC401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0832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96163" y="760412"/>
            <a:ext cx="4038600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0"/>
            <a:ext cx="6237288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3314-00BA-45E3-AA9F-8E3D695FECF7}" type="datetime1">
              <a:rPr lang="nl-NL" smtClean="0"/>
              <a:t>3-3-2024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6237288" cy="4073525"/>
          </a:xfrm>
        </p:spPr>
        <p:txBody>
          <a:bodyPr lIns="0" tIns="0" rIns="0" bIns="0"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9600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96163" y="3550444"/>
            <a:ext cx="4038600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3F4D01FA-66C6-944B-90FF-5067B3E56AA2}"/>
              </a:ext>
            </a:extLst>
          </p:cNvPr>
          <p:cNvCxnSpPr>
            <a:cxnSpLocks/>
          </p:cNvCxnSpPr>
          <p:nvPr userDrawn="1"/>
        </p:nvCxnSpPr>
        <p:spPr>
          <a:xfrm>
            <a:off x="7396163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eperen 27">
            <a:extLst>
              <a:ext uri="{FF2B5EF4-FFF2-40B4-BE49-F238E27FC236}">
                <a16:creationId xmlns:a16="http://schemas.microsoft.com/office/drawing/2014/main" id="{B11743A3-EF2D-F84B-893A-F298C964A26A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33C2BEFC-6747-7B41-8E80-7F59E83A467B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7" name="Afbeelding 46">
              <a:extLst>
                <a:ext uri="{FF2B5EF4-FFF2-40B4-BE49-F238E27FC236}">
                  <a16:creationId xmlns:a16="http://schemas.microsoft.com/office/drawing/2014/main" id="{0194ACF8-2D5E-6941-A70B-739F8474ED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4F0BEBAC-8DE6-3546-929B-F0FB840A1CC4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731CA0B1-AC64-8149-A851-1FA5778DE5BD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C04D83DC-BE62-B94E-B9D1-7EF2A6EE43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ep 41">
            <a:extLst>
              <a:ext uri="{FF2B5EF4-FFF2-40B4-BE49-F238E27FC236}">
                <a16:creationId xmlns:a16="http://schemas.microsoft.com/office/drawing/2014/main" id="{59F7F2BD-52C7-8B4E-9801-F3EDED9F5B1A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3" name="Groep 42">
              <a:extLst>
                <a:ext uri="{FF2B5EF4-FFF2-40B4-BE49-F238E27FC236}">
                  <a16:creationId xmlns:a16="http://schemas.microsoft.com/office/drawing/2014/main" id="{DE05D5F1-F159-2449-B694-AA9FBC62D62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8" name="Gebogen verbindingslijn 57">
                <a:extLst>
                  <a:ext uri="{FF2B5EF4-FFF2-40B4-BE49-F238E27FC236}">
                    <a16:creationId xmlns:a16="http://schemas.microsoft.com/office/drawing/2014/main" id="{F71D0C99-4EA6-C644-BC42-F26284E5F120}"/>
                  </a:ext>
                </a:extLst>
              </p:cNvPr>
              <p:cNvCxnSpPr>
                <a:cxnSpLocks/>
                <a:stCxn id="64" idx="4"/>
                <a:endCxn id="6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5AE9DF54-6AC6-564E-89C8-260B6601F917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D25930E4-C3E2-7548-853F-3231704946B3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91F5310F-AA6A-6D49-ABD0-7A8618A36DA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50C9C48F-3335-7A47-ACE4-6AECD5804E3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08F15E3E-BB05-3F43-903B-B9268F9D736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38E3A627-ADB8-D640-AB67-FE8E084D5C9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FC52ACDF-21ED-0D4A-B269-6330019D6A9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6" name="Groeperen 38">
                <a:extLst>
                  <a:ext uri="{FF2B5EF4-FFF2-40B4-BE49-F238E27FC236}">
                    <a16:creationId xmlns:a16="http://schemas.microsoft.com/office/drawing/2014/main" id="{9BCDB90D-DE3D-5946-B0E7-ACB871BEEB36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7" name="Afbeelding 66">
                  <a:extLst>
                    <a:ext uri="{FF2B5EF4-FFF2-40B4-BE49-F238E27FC236}">
                      <a16:creationId xmlns:a16="http://schemas.microsoft.com/office/drawing/2014/main" id="{79D6BEF4-85D8-A24E-B63F-990A9EB6EA94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8" name="Rechte verbindingslijn 67">
                  <a:extLst>
                    <a:ext uri="{FF2B5EF4-FFF2-40B4-BE49-F238E27FC236}">
                      <a16:creationId xmlns:a16="http://schemas.microsoft.com/office/drawing/2014/main" id="{52FEE375-0787-4C42-AA86-E8BF56FF37A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9" name="Groeperen 37">
                  <a:extLst>
                    <a:ext uri="{FF2B5EF4-FFF2-40B4-BE49-F238E27FC236}">
                      <a16:creationId xmlns:a16="http://schemas.microsoft.com/office/drawing/2014/main" id="{492FE320-5FD9-B440-A985-B4ED1B5942E7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AC80652E-9A0F-4F40-B722-0042E9D3E15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1" name="Rechthoek 70">
                    <a:extLst>
                      <a:ext uri="{FF2B5EF4-FFF2-40B4-BE49-F238E27FC236}">
                        <a16:creationId xmlns:a16="http://schemas.microsoft.com/office/drawing/2014/main" id="{F30CB6D8-F4EC-004A-B05F-8A3E05DA08A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2" name="Gebogen verbindingslijn 55">
                    <a:extLst>
                      <a:ext uri="{FF2B5EF4-FFF2-40B4-BE49-F238E27FC236}">
                        <a16:creationId xmlns:a16="http://schemas.microsoft.com/office/drawing/2014/main" id="{A295597B-2EFC-9D43-B84B-809754FC6DB1}"/>
                      </a:ext>
                    </a:extLst>
                  </p:cNvPr>
                  <p:cNvCxnSpPr>
                    <a:cxnSpLocks/>
                    <a:stCxn id="57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Gebogen verbindingslijn 57">
                    <a:extLst>
                      <a:ext uri="{FF2B5EF4-FFF2-40B4-BE49-F238E27FC236}">
                        <a16:creationId xmlns:a16="http://schemas.microsoft.com/office/drawing/2014/main" id="{D33E72C9-6697-F94A-B117-FE1DED2BA4B3}"/>
                      </a:ext>
                    </a:extLst>
                  </p:cNvPr>
                  <p:cNvCxnSpPr>
                    <a:cxnSpLocks/>
                    <a:stCxn id="55" idx="0"/>
                    <a:endCxn id="7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Tekstvak 73">
                    <a:extLst>
                      <a:ext uri="{FF2B5EF4-FFF2-40B4-BE49-F238E27FC236}">
                        <a16:creationId xmlns:a16="http://schemas.microsoft.com/office/drawing/2014/main" id="{0EFD257E-0915-D04C-AD72-69108079616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5" name="Afbeelding 74">
                    <a:extLst>
                      <a:ext uri="{FF2B5EF4-FFF2-40B4-BE49-F238E27FC236}">
                        <a16:creationId xmlns:a16="http://schemas.microsoft.com/office/drawing/2014/main" id="{3DB5AC75-6606-3145-8649-5EF174A418D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6B3EFC32-9B9C-6E46-91F7-153897242B87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B9E439EB-039F-AA46-A175-FE5958D1AFFC}"/>
                </a:ext>
              </a:extLst>
            </p:cNvPr>
            <p:cNvCxnSpPr>
              <a:stCxn id="61" idx="4"/>
              <a:endCxn id="6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D3FC1632-9D86-E042-A975-7D09F1C81BBE}"/>
                </a:ext>
              </a:extLst>
            </p:cNvPr>
            <p:cNvCxnSpPr>
              <a:cxnSpLocks/>
              <a:stCxn id="62" idx="4"/>
              <a:endCxn id="6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9E42F2D5-E3C2-C74C-B357-A90F47A926F5}"/>
                </a:ext>
              </a:extLst>
            </p:cNvPr>
            <p:cNvCxnSpPr>
              <a:cxnSpLocks/>
              <a:stCxn id="65" idx="4"/>
              <a:endCxn id="6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D5053F15-D0DE-2A46-A8E3-4B684E0E591E}"/>
                </a:ext>
              </a:extLst>
            </p:cNvPr>
            <p:cNvCxnSpPr>
              <a:cxnSpLocks/>
              <a:stCxn id="63" idx="4"/>
              <a:endCxn id="6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69AB6D2F-A405-8344-B93E-17BFD0F55B13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2EA26375-E957-7843-97F5-6C0489B85331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EF475DD3-14F0-CC4F-80A3-CB124D820166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422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 userDrawn="1">
          <p15:clr>
            <a:srgbClr val="FBAE40"/>
          </p15:clr>
        </p15:guide>
        <p15:guide id="2" orient="horz" pos="223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80014" y="760412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8E28-2D4F-4C33-A2CF-8CA23984DBA0}" type="datetime1">
              <a:rPr lang="nl-NL" smtClean="0"/>
              <a:t>3-3-2024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4038599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9600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407402" y="760413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8C60CE97-7961-F546-AB31-5DF20DD954A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80402" y="3550444"/>
            <a:ext cx="3011487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638DB843-3708-7643-957D-F6AD5FFA39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07402" y="3550444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C4948A93-24F1-0945-847F-A98C7E72F873}"/>
              </a:ext>
            </a:extLst>
          </p:cNvPr>
          <p:cNvCxnSpPr>
            <a:cxnSpLocks/>
          </p:cNvCxnSpPr>
          <p:nvPr userDrawn="1"/>
        </p:nvCxnSpPr>
        <p:spPr>
          <a:xfrm>
            <a:off x="5180400" y="6097588"/>
            <a:ext cx="3006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043CFAE-5CA9-1B49-AD57-A598B00EBB2A}"/>
              </a:ext>
            </a:extLst>
          </p:cNvPr>
          <p:cNvCxnSpPr>
            <a:cxnSpLocks/>
          </p:cNvCxnSpPr>
          <p:nvPr userDrawn="1"/>
        </p:nvCxnSpPr>
        <p:spPr>
          <a:xfrm>
            <a:off x="8407401" y="6097588"/>
            <a:ext cx="3006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eperen 27">
            <a:extLst>
              <a:ext uri="{FF2B5EF4-FFF2-40B4-BE49-F238E27FC236}">
                <a16:creationId xmlns:a16="http://schemas.microsoft.com/office/drawing/2014/main" id="{599822A7-38A1-6E4E-BCE1-F9C20230CD92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58212371-EDD1-AB48-A59D-8235753D9CA5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50" name="Afbeelding 49">
              <a:extLst>
                <a:ext uri="{FF2B5EF4-FFF2-40B4-BE49-F238E27FC236}">
                  <a16:creationId xmlns:a16="http://schemas.microsoft.com/office/drawing/2014/main" id="{871F3A15-2D94-BA4B-9191-FC50F1ACEF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118775EB-76D1-894A-B203-A6DE5294AC38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31B7046A-57C5-E14A-8337-1AE293DE3DAE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BC6223BF-3A69-8843-B232-5B5158903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Groep 44">
            <a:extLst>
              <a:ext uri="{FF2B5EF4-FFF2-40B4-BE49-F238E27FC236}">
                <a16:creationId xmlns:a16="http://schemas.microsoft.com/office/drawing/2014/main" id="{185A6E93-FEDF-FF42-BBC1-FEBFA530D383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6" name="Groep 45">
              <a:extLst>
                <a:ext uri="{FF2B5EF4-FFF2-40B4-BE49-F238E27FC236}">
                  <a16:creationId xmlns:a16="http://schemas.microsoft.com/office/drawing/2014/main" id="{2BBE4910-A3B9-EF4F-93E7-78EC5FED1E2A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61" name="Gebogen verbindingslijn 60">
                <a:extLst>
                  <a:ext uri="{FF2B5EF4-FFF2-40B4-BE49-F238E27FC236}">
                    <a16:creationId xmlns:a16="http://schemas.microsoft.com/office/drawing/2014/main" id="{213B0DFF-E26B-6448-9A5A-DCF651843328}"/>
                  </a:ext>
                </a:extLst>
              </p:cNvPr>
              <p:cNvCxnSpPr>
                <a:cxnSpLocks/>
                <a:stCxn id="67" idx="4"/>
                <a:endCxn id="63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861DF45A-FA3A-FA49-8619-1F901598CE7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16CDD426-7D48-2D48-9CB8-9E7E6DCD2AD6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C9DD19E9-A8BF-3142-9EE0-3D867B015AB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335E0BF0-7755-024B-B5BB-DD31F1947AAB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7596B995-2463-D94B-8A99-7F1CCC79234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AADCF4B7-B09C-7A43-8EAA-41C5DC4B7FA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932EE2DE-672F-EA4E-851A-2C2003BEA52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9" name="Groeperen 38">
                <a:extLst>
                  <a:ext uri="{FF2B5EF4-FFF2-40B4-BE49-F238E27FC236}">
                    <a16:creationId xmlns:a16="http://schemas.microsoft.com/office/drawing/2014/main" id="{79101EA8-F0CE-7F42-84FB-099623BBDFE1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0" name="Afbeelding 69">
                  <a:extLst>
                    <a:ext uri="{FF2B5EF4-FFF2-40B4-BE49-F238E27FC236}">
                      <a16:creationId xmlns:a16="http://schemas.microsoft.com/office/drawing/2014/main" id="{9C206558-7462-9443-8655-8D4FFEA0FE7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71" name="Rechte verbindingslijn 70">
                  <a:extLst>
                    <a:ext uri="{FF2B5EF4-FFF2-40B4-BE49-F238E27FC236}">
                      <a16:creationId xmlns:a16="http://schemas.microsoft.com/office/drawing/2014/main" id="{9566833E-DB19-8843-A5F3-E0B948718915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eperen 37">
                  <a:extLst>
                    <a:ext uri="{FF2B5EF4-FFF2-40B4-BE49-F238E27FC236}">
                      <a16:creationId xmlns:a16="http://schemas.microsoft.com/office/drawing/2014/main" id="{51B8E4DD-407A-104A-AB30-DF9DE427D9B0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3" name="Rechthoek 72">
                    <a:extLst>
                      <a:ext uri="{FF2B5EF4-FFF2-40B4-BE49-F238E27FC236}">
                        <a16:creationId xmlns:a16="http://schemas.microsoft.com/office/drawing/2014/main" id="{1D7DFD33-C573-D241-A365-593FA211AB4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4" name="Rechthoek 73">
                    <a:extLst>
                      <a:ext uri="{FF2B5EF4-FFF2-40B4-BE49-F238E27FC236}">
                        <a16:creationId xmlns:a16="http://schemas.microsoft.com/office/drawing/2014/main" id="{A777C0B4-A7FA-A643-84E7-B4B77E0E81B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5" name="Gebogen verbindingslijn 55">
                    <a:extLst>
                      <a:ext uri="{FF2B5EF4-FFF2-40B4-BE49-F238E27FC236}">
                        <a16:creationId xmlns:a16="http://schemas.microsoft.com/office/drawing/2014/main" id="{E4AE8991-1B64-1245-BD47-51DAE4D4FD3A}"/>
                      </a:ext>
                    </a:extLst>
                  </p:cNvPr>
                  <p:cNvCxnSpPr>
                    <a:cxnSpLocks/>
                    <a:stCxn id="60" idx="0"/>
                    <a:endCxn id="73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Gebogen verbindingslijn 57">
                    <a:extLst>
                      <a:ext uri="{FF2B5EF4-FFF2-40B4-BE49-F238E27FC236}">
                        <a16:creationId xmlns:a16="http://schemas.microsoft.com/office/drawing/2014/main" id="{874338A1-1C75-E846-B273-9C472F580084}"/>
                      </a:ext>
                    </a:extLst>
                  </p:cNvPr>
                  <p:cNvCxnSpPr>
                    <a:cxnSpLocks/>
                    <a:stCxn id="58" idx="0"/>
                    <a:endCxn id="74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Tekstvak 76">
                    <a:extLst>
                      <a:ext uri="{FF2B5EF4-FFF2-40B4-BE49-F238E27FC236}">
                        <a16:creationId xmlns:a16="http://schemas.microsoft.com/office/drawing/2014/main" id="{A0CFC9F5-1292-F347-AA25-E0970E313421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8" name="Afbeelding 77">
                    <a:extLst>
                      <a:ext uri="{FF2B5EF4-FFF2-40B4-BE49-F238E27FC236}">
                        <a16:creationId xmlns:a16="http://schemas.microsoft.com/office/drawing/2014/main" id="{18813CDD-1284-C547-AC06-D2488F29F0E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7" name="Rechthoek 46">
              <a:extLst>
                <a:ext uri="{FF2B5EF4-FFF2-40B4-BE49-F238E27FC236}">
                  <a16:creationId xmlns:a16="http://schemas.microsoft.com/office/drawing/2014/main" id="{0608613D-E6BF-B644-A9A7-30C3A23BD0CD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4448FB6-0BF0-9D4C-BC37-357B610E7D5F}"/>
                </a:ext>
              </a:extLst>
            </p:cNvPr>
            <p:cNvCxnSpPr>
              <a:stCxn id="64" idx="4"/>
              <a:endCxn id="65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>
              <a:extLst>
                <a:ext uri="{FF2B5EF4-FFF2-40B4-BE49-F238E27FC236}">
                  <a16:creationId xmlns:a16="http://schemas.microsoft.com/office/drawing/2014/main" id="{98116397-2534-6848-9E2B-807477ADC7E3}"/>
                </a:ext>
              </a:extLst>
            </p:cNvPr>
            <p:cNvCxnSpPr>
              <a:cxnSpLocks/>
              <a:stCxn id="65" idx="4"/>
              <a:endCxn id="68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>
              <a:extLst>
                <a:ext uri="{FF2B5EF4-FFF2-40B4-BE49-F238E27FC236}">
                  <a16:creationId xmlns:a16="http://schemas.microsoft.com/office/drawing/2014/main" id="{6E9731B1-FC1D-D847-AB93-8E30936E0038}"/>
                </a:ext>
              </a:extLst>
            </p:cNvPr>
            <p:cNvCxnSpPr>
              <a:cxnSpLocks/>
              <a:stCxn id="68" idx="4"/>
              <a:endCxn id="66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>
              <a:extLst>
                <a:ext uri="{FF2B5EF4-FFF2-40B4-BE49-F238E27FC236}">
                  <a16:creationId xmlns:a16="http://schemas.microsoft.com/office/drawing/2014/main" id="{A11747AE-083A-B64F-BAE8-154251733DDB}"/>
                </a:ext>
              </a:extLst>
            </p:cNvPr>
            <p:cNvCxnSpPr>
              <a:cxnSpLocks/>
              <a:stCxn id="66" idx="4"/>
              <a:endCxn id="67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al 57">
              <a:extLst>
                <a:ext uri="{FF2B5EF4-FFF2-40B4-BE49-F238E27FC236}">
                  <a16:creationId xmlns:a16="http://schemas.microsoft.com/office/drawing/2014/main" id="{44AFBCFD-EA3D-6B42-B23B-E48E2D74AC8D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9" name="Rechthoek 58">
              <a:extLst>
                <a:ext uri="{FF2B5EF4-FFF2-40B4-BE49-F238E27FC236}">
                  <a16:creationId xmlns:a16="http://schemas.microsoft.com/office/drawing/2014/main" id="{4B72C805-65E4-724E-860B-F7DEC86DE8FA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60" name="Ovaal 59">
              <a:extLst>
                <a:ext uri="{FF2B5EF4-FFF2-40B4-BE49-F238E27FC236}">
                  <a16:creationId xmlns:a16="http://schemas.microsoft.com/office/drawing/2014/main" id="{1CE01B2A-DD2B-154C-BAC9-DD6476F50D0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3333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>
          <p15:clr>
            <a:srgbClr val="FBAE40"/>
          </p15:clr>
        </p15:guide>
        <p15:guide id="2" orient="horz" pos="2232">
          <p15:clr>
            <a:srgbClr val="FBAE40"/>
          </p15:clr>
        </p15:guide>
        <p15:guide id="3" pos="5160" userDrawn="1">
          <p15:clr>
            <a:srgbClr val="FBAE40"/>
          </p15:clr>
        </p15:guide>
        <p15:guide id="4" pos="529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6002" y="2028767"/>
            <a:ext cx="3421063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C4EC-9C14-4C53-A0F6-2296A35E3B14}" type="datetime1">
              <a:rPr lang="nl-NL" smtClean="0"/>
              <a:t>3-3-2024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6000" y="6097588"/>
            <a:ext cx="342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86000" y="2028769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8C60CE97-7961-F546-AB31-5DF20DD954A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11588" y="2028064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638DB843-3708-7643-957D-F6AD5FFA39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56002" y="4183200"/>
            <a:ext cx="3421063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043CFAE-5CA9-1B49-AD57-A598B00EBB2A}"/>
              </a:ext>
            </a:extLst>
          </p:cNvPr>
          <p:cNvCxnSpPr>
            <a:cxnSpLocks/>
          </p:cNvCxnSpPr>
          <p:nvPr userDrawn="1"/>
        </p:nvCxnSpPr>
        <p:spPr>
          <a:xfrm>
            <a:off x="8420102" y="6097588"/>
            <a:ext cx="3011487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el 5">
            <a:extLst>
              <a:ext uri="{FF2B5EF4-FFF2-40B4-BE49-F238E27FC236}">
                <a16:creationId xmlns:a16="http://schemas.microsoft.com/office/drawing/2014/main" id="{D65B32E5-1FDA-8743-8C30-C06D0B3E3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0"/>
            <a:ext cx="10672763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2192E513-CA9C-5046-97F7-16ECB57589C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86000" y="4183200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3" name="Tijdelijke aanduiding voor afbeelding 22">
            <a:extLst>
              <a:ext uri="{FF2B5EF4-FFF2-40B4-BE49-F238E27FC236}">
                <a16:creationId xmlns:a16="http://schemas.microsoft.com/office/drawing/2014/main" id="{B5DC050F-9E1C-034D-9F67-E027E9858ED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11588" y="4183200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B35E2658-081B-DC42-AFDC-A2CF44314667}"/>
              </a:ext>
            </a:extLst>
          </p:cNvPr>
          <p:cNvCxnSpPr>
            <a:cxnSpLocks/>
          </p:cNvCxnSpPr>
          <p:nvPr userDrawn="1"/>
        </p:nvCxnSpPr>
        <p:spPr>
          <a:xfrm>
            <a:off x="756002" y="6097588"/>
            <a:ext cx="34210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EC053E76-9FCF-F14A-BE80-835FE51710DA}"/>
              </a:ext>
            </a:extLst>
          </p:cNvPr>
          <p:cNvCxnSpPr>
            <a:cxnSpLocks/>
          </p:cNvCxnSpPr>
          <p:nvPr userDrawn="1"/>
        </p:nvCxnSpPr>
        <p:spPr>
          <a:xfrm>
            <a:off x="4386000" y="6097588"/>
            <a:ext cx="342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7794C426-4E04-C34F-8772-45BB6B9DE46D}"/>
              </a:ext>
            </a:extLst>
          </p:cNvPr>
          <p:cNvCxnSpPr>
            <a:cxnSpLocks/>
          </p:cNvCxnSpPr>
          <p:nvPr userDrawn="1"/>
        </p:nvCxnSpPr>
        <p:spPr>
          <a:xfrm>
            <a:off x="8010526" y="6097588"/>
            <a:ext cx="34210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eperen 27">
            <a:extLst>
              <a:ext uri="{FF2B5EF4-FFF2-40B4-BE49-F238E27FC236}">
                <a16:creationId xmlns:a16="http://schemas.microsoft.com/office/drawing/2014/main" id="{B1E7644F-4A35-8843-8469-6367EFED5F9C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2DA7C11D-5757-2043-A3B3-B96A548F85CC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31" name="Afbeelding 30">
              <a:extLst>
                <a:ext uri="{FF2B5EF4-FFF2-40B4-BE49-F238E27FC236}">
                  <a16:creationId xmlns:a16="http://schemas.microsoft.com/office/drawing/2014/main" id="{12CBAC4D-5ABA-4C4F-85CA-D9BAA4D032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28F5C83A-314E-A243-B0D3-8C0300D8F263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E4EDE32A-596C-B341-865C-65E1ED7DFB9D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DD16719-590C-3440-A963-97430B2EAB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" name="Groep 47">
            <a:extLst>
              <a:ext uri="{FF2B5EF4-FFF2-40B4-BE49-F238E27FC236}">
                <a16:creationId xmlns:a16="http://schemas.microsoft.com/office/drawing/2014/main" id="{0651682E-AA23-8A46-A4E8-A6B332E83BE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9" name="Groep 48">
              <a:extLst>
                <a:ext uri="{FF2B5EF4-FFF2-40B4-BE49-F238E27FC236}">
                  <a16:creationId xmlns:a16="http://schemas.microsoft.com/office/drawing/2014/main" id="{BBF18116-6C9F-BE40-96E4-765BA1574681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8" name="Gebogen verbindingslijn 57">
                <a:extLst>
                  <a:ext uri="{FF2B5EF4-FFF2-40B4-BE49-F238E27FC236}">
                    <a16:creationId xmlns:a16="http://schemas.microsoft.com/office/drawing/2014/main" id="{4263FABB-1EA9-9649-BF2A-40EA351B4EFF}"/>
                  </a:ext>
                </a:extLst>
              </p:cNvPr>
              <p:cNvCxnSpPr>
                <a:cxnSpLocks/>
                <a:stCxn id="89" idx="4"/>
                <a:endCxn id="85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A65B38FF-A72F-FA47-84CF-7CBE9E7B85A3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5" name="Tekstvak 84">
                <a:extLst>
                  <a:ext uri="{FF2B5EF4-FFF2-40B4-BE49-F238E27FC236}">
                    <a16:creationId xmlns:a16="http://schemas.microsoft.com/office/drawing/2014/main" id="{30372064-806B-0941-A49F-22172B1688F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86" name="Tekstvak 85">
                <a:extLst>
                  <a:ext uri="{FF2B5EF4-FFF2-40B4-BE49-F238E27FC236}">
                    <a16:creationId xmlns:a16="http://schemas.microsoft.com/office/drawing/2014/main" id="{ED812740-51F7-224B-A7B5-FB8F56D9086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87" name="Tekstvak 86">
                <a:extLst>
                  <a:ext uri="{FF2B5EF4-FFF2-40B4-BE49-F238E27FC236}">
                    <a16:creationId xmlns:a16="http://schemas.microsoft.com/office/drawing/2014/main" id="{C576980C-7EB3-9245-97DD-67741D025D6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88" name="Tekstvak 87">
                <a:extLst>
                  <a:ext uri="{FF2B5EF4-FFF2-40B4-BE49-F238E27FC236}">
                    <a16:creationId xmlns:a16="http://schemas.microsoft.com/office/drawing/2014/main" id="{E355B444-EAD6-B447-BFD8-0CBA661D727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89" name="Tekstvak 88">
                <a:extLst>
                  <a:ext uri="{FF2B5EF4-FFF2-40B4-BE49-F238E27FC236}">
                    <a16:creationId xmlns:a16="http://schemas.microsoft.com/office/drawing/2014/main" id="{52ECEE5D-475D-2743-A584-03AF8B1ABDB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90" name="Tekstvak 89">
                <a:extLst>
                  <a:ext uri="{FF2B5EF4-FFF2-40B4-BE49-F238E27FC236}">
                    <a16:creationId xmlns:a16="http://schemas.microsoft.com/office/drawing/2014/main" id="{81BF708B-473E-3F48-AE33-632A82029A1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91" name="Groeperen 38">
                <a:extLst>
                  <a:ext uri="{FF2B5EF4-FFF2-40B4-BE49-F238E27FC236}">
                    <a16:creationId xmlns:a16="http://schemas.microsoft.com/office/drawing/2014/main" id="{AB7F8318-A569-F242-991F-15840546080E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92" name="Afbeelding 91">
                  <a:extLst>
                    <a:ext uri="{FF2B5EF4-FFF2-40B4-BE49-F238E27FC236}">
                      <a16:creationId xmlns:a16="http://schemas.microsoft.com/office/drawing/2014/main" id="{27C8290C-77C3-4F4B-A624-5959239C706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93" name="Rechte verbindingslijn 92">
                  <a:extLst>
                    <a:ext uri="{FF2B5EF4-FFF2-40B4-BE49-F238E27FC236}">
                      <a16:creationId xmlns:a16="http://schemas.microsoft.com/office/drawing/2014/main" id="{9BB45F0C-1194-924E-B9C3-EFB168E176F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4" name="Groeperen 37">
                  <a:extLst>
                    <a:ext uri="{FF2B5EF4-FFF2-40B4-BE49-F238E27FC236}">
                      <a16:creationId xmlns:a16="http://schemas.microsoft.com/office/drawing/2014/main" id="{51B286A6-838C-894C-AA21-45D2025BFADE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95" name="Rechthoek 94">
                    <a:extLst>
                      <a:ext uri="{FF2B5EF4-FFF2-40B4-BE49-F238E27FC236}">
                        <a16:creationId xmlns:a16="http://schemas.microsoft.com/office/drawing/2014/main" id="{385D8D8F-6209-FE4B-9DF5-1200C76EBB2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96" name="Rechthoek 95">
                    <a:extLst>
                      <a:ext uri="{FF2B5EF4-FFF2-40B4-BE49-F238E27FC236}">
                        <a16:creationId xmlns:a16="http://schemas.microsoft.com/office/drawing/2014/main" id="{94CA2B5D-8000-B447-B35E-494BBFA2CD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97" name="Gebogen verbindingslijn 55">
                    <a:extLst>
                      <a:ext uri="{FF2B5EF4-FFF2-40B4-BE49-F238E27FC236}">
                        <a16:creationId xmlns:a16="http://schemas.microsoft.com/office/drawing/2014/main" id="{ADF9B863-6E23-E545-A7C0-038214955691}"/>
                      </a:ext>
                    </a:extLst>
                  </p:cNvPr>
                  <p:cNvCxnSpPr>
                    <a:cxnSpLocks/>
                    <a:stCxn id="57" idx="0"/>
                    <a:endCxn id="9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Gebogen verbindingslijn 57">
                    <a:extLst>
                      <a:ext uri="{FF2B5EF4-FFF2-40B4-BE49-F238E27FC236}">
                        <a16:creationId xmlns:a16="http://schemas.microsoft.com/office/drawing/2014/main" id="{F2B2096B-7C30-8342-9F51-6E300ED80E60}"/>
                      </a:ext>
                    </a:extLst>
                  </p:cNvPr>
                  <p:cNvCxnSpPr>
                    <a:cxnSpLocks/>
                    <a:stCxn id="55" idx="0"/>
                    <a:endCxn id="9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9" name="Tekstvak 98">
                    <a:extLst>
                      <a:ext uri="{FF2B5EF4-FFF2-40B4-BE49-F238E27FC236}">
                        <a16:creationId xmlns:a16="http://schemas.microsoft.com/office/drawing/2014/main" id="{3488B364-50F4-3546-B6DD-1AB3D20278B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100" name="Afbeelding 99">
                    <a:extLst>
                      <a:ext uri="{FF2B5EF4-FFF2-40B4-BE49-F238E27FC236}">
                        <a16:creationId xmlns:a16="http://schemas.microsoft.com/office/drawing/2014/main" id="{F1948F46-DEFF-0640-A0E2-C812179948D6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AA9DBA8C-05B3-8241-B712-83955765856D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72029A5A-5315-D54F-B996-8997AABCFD52}"/>
                </a:ext>
              </a:extLst>
            </p:cNvPr>
            <p:cNvCxnSpPr>
              <a:stCxn id="86" idx="4"/>
              <a:endCxn id="8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ED1F1576-2018-EB44-BA53-7610E7CE32AD}"/>
                </a:ext>
              </a:extLst>
            </p:cNvPr>
            <p:cNvCxnSpPr>
              <a:cxnSpLocks/>
              <a:stCxn id="87" idx="4"/>
              <a:endCxn id="9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B8DED4C8-6D56-804C-ADC9-3F8157523223}"/>
                </a:ext>
              </a:extLst>
            </p:cNvPr>
            <p:cNvCxnSpPr>
              <a:cxnSpLocks/>
              <a:stCxn id="90" idx="4"/>
              <a:endCxn id="8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588CBB9-E598-B646-B535-1202D615F137}"/>
                </a:ext>
              </a:extLst>
            </p:cNvPr>
            <p:cNvCxnSpPr>
              <a:cxnSpLocks/>
              <a:stCxn id="88" idx="4"/>
              <a:endCxn id="8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38314479-9B9F-0C47-BA1E-D68234DD9BBA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90983F29-8073-4646-9C16-6143B2044BEF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7E435172-BC84-9043-A01B-FA3136730275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1013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4910" userDrawn="1">
          <p15:clr>
            <a:srgbClr val="FBAE40"/>
          </p15:clr>
        </p15:guide>
        <p15:guide id="4" pos="5046" userDrawn="1">
          <p15:clr>
            <a:srgbClr val="FBAE40"/>
          </p15:clr>
        </p15:guide>
        <p15:guide id="5" orient="horz" pos="2490" userDrawn="1">
          <p15:clr>
            <a:srgbClr val="FBAE40"/>
          </p15:clr>
        </p15:guide>
        <p15:guide id="6" orient="horz" pos="2628" userDrawn="1">
          <p15:clr>
            <a:srgbClr val="FBAE40"/>
          </p15:clr>
        </p15:guide>
        <p15:guide id="7" pos="2633" userDrawn="1">
          <p15:clr>
            <a:srgbClr val="FBAE40"/>
          </p15:clr>
        </p15:guide>
        <p15:guide id="8" pos="277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1DCB4593-F211-B442-91D0-7B4988409D2E}"/>
              </a:ext>
            </a:extLst>
          </p:cNvPr>
          <p:cNvCxnSpPr>
            <a:cxnSpLocks/>
          </p:cNvCxnSpPr>
          <p:nvPr userDrawn="1"/>
        </p:nvCxnSpPr>
        <p:spPr>
          <a:xfrm>
            <a:off x="1853531" y="6097588"/>
            <a:ext cx="4046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FE1CC4F8-7647-CE44-B27E-1E6826802554}"/>
              </a:ext>
            </a:extLst>
          </p:cNvPr>
          <p:cNvCxnSpPr>
            <a:cxnSpLocks/>
          </p:cNvCxnSpPr>
          <p:nvPr userDrawn="1"/>
        </p:nvCxnSpPr>
        <p:spPr>
          <a:xfrm>
            <a:off x="6289200" y="6097588"/>
            <a:ext cx="4046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38CA7319-E10A-414B-AA4F-6AFBB4BC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72BF4B-C4C6-FB4F-BEE3-FBCDFC9F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70AA-5712-46F7-A72A-6A50B100454A}" type="datetime1">
              <a:rPr lang="nl-NL" smtClean="0"/>
              <a:t>3-3-2024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8427CD-AEBD-9941-849B-0129B0D4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283429-EA4E-094E-82A9-AEB5DB82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71D3C-4C05-C042-800E-9F0D38AA1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531" y="2031207"/>
            <a:ext cx="4038600" cy="4078800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CC736B-39A8-CC45-A3AB-1EF6AC756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7597" y="2031207"/>
            <a:ext cx="4046400" cy="4078800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35" name="Groep 34">
            <a:extLst>
              <a:ext uri="{FF2B5EF4-FFF2-40B4-BE49-F238E27FC236}">
                <a16:creationId xmlns:a16="http://schemas.microsoft.com/office/drawing/2014/main" id="{E6D190B1-DB3B-AE48-9149-A466F83A72F0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61" name="Groep 60">
              <a:extLst>
                <a:ext uri="{FF2B5EF4-FFF2-40B4-BE49-F238E27FC236}">
                  <a16:creationId xmlns:a16="http://schemas.microsoft.com/office/drawing/2014/main" id="{9190F270-314F-0E4F-BEE7-80DDC3CD9ACD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70" name="Gebogen verbindingslijn 69">
                <a:extLst>
                  <a:ext uri="{FF2B5EF4-FFF2-40B4-BE49-F238E27FC236}">
                    <a16:creationId xmlns:a16="http://schemas.microsoft.com/office/drawing/2014/main" id="{CBA9B90A-C851-6445-A822-BAB305D2F9E7}"/>
                  </a:ext>
                </a:extLst>
              </p:cNvPr>
              <p:cNvCxnSpPr>
                <a:cxnSpLocks/>
                <a:stCxn id="76" idx="4"/>
                <a:endCxn id="72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kstvak 70">
                <a:extLst>
                  <a:ext uri="{FF2B5EF4-FFF2-40B4-BE49-F238E27FC236}">
                    <a16:creationId xmlns:a16="http://schemas.microsoft.com/office/drawing/2014/main" id="{5ACEB273-33DF-2347-BF8B-CF628519A813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" name="Tekstvak 71">
                <a:extLst>
                  <a:ext uri="{FF2B5EF4-FFF2-40B4-BE49-F238E27FC236}">
                    <a16:creationId xmlns:a16="http://schemas.microsoft.com/office/drawing/2014/main" id="{96DB0D35-A92D-844C-9E83-A4237A89CE36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73" name="Tekstvak 72">
                <a:extLst>
                  <a:ext uri="{FF2B5EF4-FFF2-40B4-BE49-F238E27FC236}">
                    <a16:creationId xmlns:a16="http://schemas.microsoft.com/office/drawing/2014/main" id="{564822B9-7C93-1241-B38E-6257ADE5CDC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74" name="Tekstvak 73">
                <a:extLst>
                  <a:ext uri="{FF2B5EF4-FFF2-40B4-BE49-F238E27FC236}">
                    <a16:creationId xmlns:a16="http://schemas.microsoft.com/office/drawing/2014/main" id="{B07FB97B-4396-4447-A2F2-D930588036E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75" name="Tekstvak 74">
                <a:extLst>
                  <a:ext uri="{FF2B5EF4-FFF2-40B4-BE49-F238E27FC236}">
                    <a16:creationId xmlns:a16="http://schemas.microsoft.com/office/drawing/2014/main" id="{E1055289-98CB-9F47-98FC-7EC54011152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76" name="Tekstvak 75">
                <a:extLst>
                  <a:ext uri="{FF2B5EF4-FFF2-40B4-BE49-F238E27FC236}">
                    <a16:creationId xmlns:a16="http://schemas.microsoft.com/office/drawing/2014/main" id="{B28B83BD-EC24-614E-8126-0C7CFF22FD2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77" name="Tekstvak 76">
                <a:extLst>
                  <a:ext uri="{FF2B5EF4-FFF2-40B4-BE49-F238E27FC236}">
                    <a16:creationId xmlns:a16="http://schemas.microsoft.com/office/drawing/2014/main" id="{66431475-D69D-234B-A45D-BB241FF26721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78" name="Groeperen 38">
                <a:extLst>
                  <a:ext uri="{FF2B5EF4-FFF2-40B4-BE49-F238E27FC236}">
                    <a16:creationId xmlns:a16="http://schemas.microsoft.com/office/drawing/2014/main" id="{359B11EA-B671-824F-886A-C344C68419FB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9" name="Afbeelding 78">
                  <a:extLst>
                    <a:ext uri="{FF2B5EF4-FFF2-40B4-BE49-F238E27FC236}">
                      <a16:creationId xmlns:a16="http://schemas.microsoft.com/office/drawing/2014/main" id="{55115E2C-F6C8-024A-A0A2-5C5455E85FC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80" name="Rechte verbindingslijn 79">
                  <a:extLst>
                    <a:ext uri="{FF2B5EF4-FFF2-40B4-BE49-F238E27FC236}">
                      <a16:creationId xmlns:a16="http://schemas.microsoft.com/office/drawing/2014/main" id="{B2A30A0B-4F16-4E40-BB31-492946767BEC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" name="Groeperen 37">
                  <a:extLst>
                    <a:ext uri="{FF2B5EF4-FFF2-40B4-BE49-F238E27FC236}">
                      <a16:creationId xmlns:a16="http://schemas.microsoft.com/office/drawing/2014/main" id="{E0ED9BFF-DB60-0144-AC60-83CAA272F6B8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82" name="Rechthoek 81">
                    <a:extLst>
                      <a:ext uri="{FF2B5EF4-FFF2-40B4-BE49-F238E27FC236}">
                        <a16:creationId xmlns:a16="http://schemas.microsoft.com/office/drawing/2014/main" id="{D4AD8BD2-26FC-2E42-825A-71FD55794B0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83" name="Rechthoek 82">
                    <a:extLst>
                      <a:ext uri="{FF2B5EF4-FFF2-40B4-BE49-F238E27FC236}">
                        <a16:creationId xmlns:a16="http://schemas.microsoft.com/office/drawing/2014/main" id="{38032759-841C-1345-A47E-1504E08A538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84" name="Gebogen verbindingslijn 55">
                    <a:extLst>
                      <a:ext uri="{FF2B5EF4-FFF2-40B4-BE49-F238E27FC236}">
                        <a16:creationId xmlns:a16="http://schemas.microsoft.com/office/drawing/2014/main" id="{DCD31DD0-32BA-7540-A1CF-393D42016132}"/>
                      </a:ext>
                    </a:extLst>
                  </p:cNvPr>
                  <p:cNvCxnSpPr>
                    <a:cxnSpLocks/>
                    <a:stCxn id="69" idx="0"/>
                    <a:endCxn id="82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Gebogen verbindingslijn 57">
                    <a:extLst>
                      <a:ext uri="{FF2B5EF4-FFF2-40B4-BE49-F238E27FC236}">
                        <a16:creationId xmlns:a16="http://schemas.microsoft.com/office/drawing/2014/main" id="{F2E64A39-D7D2-564B-A96E-A8A6ABB7E4F7}"/>
                      </a:ext>
                    </a:extLst>
                  </p:cNvPr>
                  <p:cNvCxnSpPr>
                    <a:cxnSpLocks/>
                    <a:stCxn id="67" idx="0"/>
                    <a:endCxn id="83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Tekstvak 85">
                    <a:extLst>
                      <a:ext uri="{FF2B5EF4-FFF2-40B4-BE49-F238E27FC236}">
                        <a16:creationId xmlns:a16="http://schemas.microsoft.com/office/drawing/2014/main" id="{AF5A0E0A-8D49-3044-B1CF-43D001891D5A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7" name="Afbeelding 86">
                    <a:extLst>
                      <a:ext uri="{FF2B5EF4-FFF2-40B4-BE49-F238E27FC236}">
                        <a16:creationId xmlns:a16="http://schemas.microsoft.com/office/drawing/2014/main" id="{136AB07B-CAA9-4C4B-B146-D7D2254EC5D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62" name="Rechthoek 61">
              <a:extLst>
                <a:ext uri="{FF2B5EF4-FFF2-40B4-BE49-F238E27FC236}">
                  <a16:creationId xmlns:a16="http://schemas.microsoft.com/office/drawing/2014/main" id="{E8340A87-0A7F-5242-948D-5848F9665C15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63" name="Rechte verbindingslijn 62">
              <a:extLst>
                <a:ext uri="{FF2B5EF4-FFF2-40B4-BE49-F238E27FC236}">
                  <a16:creationId xmlns:a16="http://schemas.microsoft.com/office/drawing/2014/main" id="{FAC7E833-90A6-5342-B847-20949E3F0AE4}"/>
                </a:ext>
              </a:extLst>
            </p:cNvPr>
            <p:cNvCxnSpPr>
              <a:stCxn id="73" idx="4"/>
              <a:endCxn id="74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chte verbindingslijn 63">
              <a:extLst>
                <a:ext uri="{FF2B5EF4-FFF2-40B4-BE49-F238E27FC236}">
                  <a16:creationId xmlns:a16="http://schemas.microsoft.com/office/drawing/2014/main" id="{657F2A76-5D5A-8D4B-BB2D-7A5571F827C3}"/>
                </a:ext>
              </a:extLst>
            </p:cNvPr>
            <p:cNvCxnSpPr>
              <a:cxnSpLocks/>
              <a:stCxn id="74" idx="4"/>
              <a:endCxn id="77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chte verbindingslijn 64">
              <a:extLst>
                <a:ext uri="{FF2B5EF4-FFF2-40B4-BE49-F238E27FC236}">
                  <a16:creationId xmlns:a16="http://schemas.microsoft.com/office/drawing/2014/main" id="{53FA390F-F0BD-864C-B20A-6FAF64245906}"/>
                </a:ext>
              </a:extLst>
            </p:cNvPr>
            <p:cNvCxnSpPr>
              <a:cxnSpLocks/>
              <a:stCxn id="77" idx="4"/>
              <a:endCxn id="75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C6AA6767-BAD1-D046-A246-B59B3A10DA73}"/>
                </a:ext>
              </a:extLst>
            </p:cNvPr>
            <p:cNvCxnSpPr>
              <a:cxnSpLocks/>
              <a:stCxn id="75" idx="4"/>
              <a:endCxn id="76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al 66">
              <a:extLst>
                <a:ext uri="{FF2B5EF4-FFF2-40B4-BE49-F238E27FC236}">
                  <a16:creationId xmlns:a16="http://schemas.microsoft.com/office/drawing/2014/main" id="{60944206-60DE-F547-B9AA-DAF185409D3C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2EB57C4A-D748-7247-AD0B-C5F4D5FAEE27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69" name="Ovaal 68">
              <a:extLst>
                <a:ext uri="{FF2B5EF4-FFF2-40B4-BE49-F238E27FC236}">
                  <a16:creationId xmlns:a16="http://schemas.microsoft.com/office/drawing/2014/main" id="{742C7F69-46A6-3749-905C-A58EEE958802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4747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v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A7319-E10A-414B-AA4F-6AFBB4BC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71D3C-4C05-C042-800E-9F0D38AA1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000" y="2024064"/>
            <a:ext cx="5133600" cy="1839913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CC736B-39A8-CC45-A3AB-1EF6AC756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7596" y="2024063"/>
            <a:ext cx="5133600" cy="1839912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72BF4B-C4C6-FB4F-BEE3-FBCDFC9F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F033-3184-46FB-BCDB-9DCB5B2797BD}" type="datetime1">
              <a:rPr lang="nl-NL" smtClean="0"/>
              <a:t>3-3-2024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8427CD-AEBD-9941-849B-0129B0D4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283429-EA4E-094E-82A9-AEB5DB82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FBAAB2C4-73A2-4A47-A654-06FE117E650E}"/>
              </a:ext>
            </a:extLst>
          </p:cNvPr>
          <p:cNvCxnSpPr>
            <a:cxnSpLocks/>
          </p:cNvCxnSpPr>
          <p:nvPr userDrawn="1"/>
        </p:nvCxnSpPr>
        <p:spPr>
          <a:xfrm>
            <a:off x="756000" y="6097588"/>
            <a:ext cx="5133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C8729FFA-EB99-6342-B94E-45E15F21BD1A}"/>
              </a:ext>
            </a:extLst>
          </p:cNvPr>
          <p:cNvCxnSpPr>
            <a:cxnSpLocks/>
          </p:cNvCxnSpPr>
          <p:nvPr userDrawn="1"/>
        </p:nvCxnSpPr>
        <p:spPr>
          <a:xfrm>
            <a:off x="6287596" y="6098400"/>
            <a:ext cx="5133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5883C098-83C6-BD45-9724-C0EE62E2DA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6000" y="4269544"/>
            <a:ext cx="5133600" cy="1839600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2794C074-F960-3647-83C3-896BE33A56E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7596" y="4269544"/>
            <a:ext cx="5133600" cy="1839600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EC8B256F-25C8-6043-92D8-39DB9648B840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56E4A4ED-4662-6F40-8C30-C6A004031640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6DBFCE21-88C6-2543-B1CA-93D24D7C69E9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407A7038-D827-254C-A2F3-8E39E7809CA0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F6E6012C-60C2-2442-AAC5-0B3727D5667F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50D0A977-8E12-0741-A11E-1DA9C75905D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3A0A7069-DEEB-F24F-9BAE-DE21D3783A3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A3DDA5C6-B399-6049-84CD-0B8B3C7F8F7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4705B200-5B69-7E46-B7FE-4C85F8AB5D2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033C3826-63D2-0640-B5D5-A4BA9A1ED0B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FCF9A8A7-885C-5040-9FF8-6C7FD9F81807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28ECC86B-FBD7-FF45-A3C8-5B481AEFC41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12608CA1-D2D1-DE49-8551-7644C6E9F68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DD4D4927-3C7B-8E41-A367-09356CDA3B78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AA12BE0E-E74D-0847-ABE0-3EF19847647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D8735486-3610-284A-9728-1D10012F48C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8873BD14-F55A-E043-B189-357EE2AC90E4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96C52A6F-582B-4B47-90DF-15A6E9BCFB62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550DDDB7-E110-284A-8000-732FAC132E6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C18B72AE-98B7-6A48-9FC0-6AC141B9BB4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360CE247-A848-824D-B47C-67623B6E8118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44260EFB-F5CC-E944-B945-D32A3C85D359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69C934DC-6819-1F41-BBFA-3CC6F40A8816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F979DCE-F419-0E41-8248-8EE2843F3A64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5C13A5D3-BFAD-4547-A66A-9B47ADBE5F59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D074ACFE-4F4A-1F42-99DF-A19DE89F734B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55DCE170-0E0C-8542-AC11-0B3819E06F03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4732ADF3-A0AA-6F4C-B4A0-C903E6A0A30B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0272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4" userDrawn="1">
          <p15:clr>
            <a:srgbClr val="FBAE40"/>
          </p15:clr>
        </p15:guide>
        <p15:guide id="2" orient="horz" pos="2677" userDrawn="1">
          <p15:clr>
            <a:srgbClr val="FBAE40"/>
          </p15:clr>
        </p15:guide>
        <p15:guide id="3" pos="3716" userDrawn="1">
          <p15:clr>
            <a:srgbClr val="FBAE40"/>
          </p15:clr>
        </p15:guide>
        <p15:guide id="4" pos="396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ED5C-41F5-455F-AE66-94A2EF2BD13F}" type="datetime1">
              <a:rPr lang="nl-NL" smtClean="0"/>
              <a:t>3-3-2024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362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grafiek 3">
            <a:extLst>
              <a:ext uri="{FF2B5EF4-FFF2-40B4-BE49-F238E27FC236}">
                <a16:creationId xmlns:a16="http://schemas.microsoft.com/office/drawing/2014/main" id="{6FCE7EE2-0B26-0740-BCD0-471539E9BEC1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549900" y="760412"/>
            <a:ext cx="5882400" cy="5338800"/>
          </a:xfrm>
        </p:spPr>
        <p:txBody>
          <a:bodyPr/>
          <a:lstStyle/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95C338AC-BD8A-DE4B-972A-1679093CB489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1248861D-56CB-5A45-8729-65AD07A4D010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BD718FA3-9C25-7C46-9F84-8B105A1A295A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4577D674-FFB1-3E4C-ABD4-766AE4F23AD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0BADAD3E-999F-CC43-91D3-6003070CA08A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2AE42CF9-E756-0741-B964-66D5BDF4725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3F688EAC-64E2-AF41-A651-5B9552684AB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E05D5F5C-CE9C-B645-807D-186BECE17F4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32491909-7678-B743-AF4D-BBB68CDD4C9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4041952F-A125-3046-A458-C1DA02E2D31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67AD5413-2D13-1546-B27A-C9C20BC294EA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4CFB4AF5-9B53-314E-BB10-3D008E0E7FA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5851FE06-6E18-1D4E-9ACC-04D224D1B4D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DC724026-CF12-4242-8BF5-7792FA4D0626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F1B70F9D-BD50-A644-8C1B-4784A3EA863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8B0318D8-EDB4-194C-8076-21CE71AA3A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D998343F-B3F7-8D44-B85E-C9A00E802EA3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E20CA010-A087-E045-96A2-04EFB42C4848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532838C4-C683-C744-8F79-AAAFAA26814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162F53EA-8DDB-EE4D-B1F6-CB8E2D8AECD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17CB2B15-7442-F343-9643-B75EB9E7868A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833F7281-3240-2C4F-B3B5-28CFB073FE8B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6FCD7BA2-C4E1-C145-A9ED-75A686F6117D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5E2F767C-779E-5C46-8AC9-68E1359E2373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557BB3BA-83DC-444E-B0F9-D74E138D7569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539FB6FE-9D41-B344-9A5A-A8D35FDA0037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FEDB0BAE-00AC-8E4A-97BE-BA2CF79B01D5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452FB81D-4F51-0444-AD03-6DCA18FB7C02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2492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98F1-BD0E-42A6-AA70-99B78DA22ECA}" type="datetime1">
              <a:rPr lang="nl-NL" smtClean="0"/>
              <a:t>3-3-2024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tabel 3">
            <a:extLst>
              <a:ext uri="{FF2B5EF4-FFF2-40B4-BE49-F238E27FC236}">
                <a16:creationId xmlns:a16="http://schemas.microsoft.com/office/drawing/2014/main" id="{CBD59850-4E09-5C49-A932-DBBA62002CDC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549188" y="760415"/>
            <a:ext cx="5882400" cy="5337175"/>
          </a:xfrm>
        </p:spPr>
        <p:txBody>
          <a:bodyPr/>
          <a:lstStyle/>
          <a:p>
            <a:r>
              <a:rPr lang="nl-NL"/>
              <a:t>Klik op het pictogram als u een tabel wilt toevoegen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B36A2B13-5BB0-2A41-9B72-3E18C12F2C3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F2DAE0D8-68B3-F24E-89CF-60FF9CC1C10E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8" name="Gebogen verbindingslijn 47">
                <a:extLst>
                  <a:ext uri="{FF2B5EF4-FFF2-40B4-BE49-F238E27FC236}">
                    <a16:creationId xmlns:a16="http://schemas.microsoft.com/office/drawing/2014/main" id="{9E305017-690B-854B-850B-C6341922AFFE}"/>
                  </a:ext>
                </a:extLst>
              </p:cNvPr>
              <p:cNvCxnSpPr>
                <a:cxnSpLocks/>
                <a:stCxn id="54" idx="4"/>
                <a:endCxn id="5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998ED4E5-17F9-6C43-A5A0-ACFA2B6A8FA8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E77447D8-6B2A-EE4E-8950-38E9C5F285FA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4D6D4196-776B-D341-9670-314C62C5378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B06E665E-D62D-9443-93A5-52794D90B8C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284002F8-55BE-9845-AE43-B35B76A656F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83E41C27-B272-BE4F-AAD8-A843B6F75C4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BBC471FE-FDC1-DB4F-9FA0-0152A7D891E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6" name="Groeperen 38">
                <a:extLst>
                  <a:ext uri="{FF2B5EF4-FFF2-40B4-BE49-F238E27FC236}">
                    <a16:creationId xmlns:a16="http://schemas.microsoft.com/office/drawing/2014/main" id="{07F7B3A8-EC91-EA46-ADE4-104623DFE663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7" name="Afbeelding 56">
                  <a:extLst>
                    <a:ext uri="{FF2B5EF4-FFF2-40B4-BE49-F238E27FC236}">
                      <a16:creationId xmlns:a16="http://schemas.microsoft.com/office/drawing/2014/main" id="{144F7442-F8BF-0246-9C7B-408CDAA6C45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8" name="Rechte verbindingslijn 57">
                  <a:extLst>
                    <a:ext uri="{FF2B5EF4-FFF2-40B4-BE49-F238E27FC236}">
                      <a16:creationId xmlns:a16="http://schemas.microsoft.com/office/drawing/2014/main" id="{80FF8876-46AB-AA42-A7CF-60D941F47EE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eperen 37">
                  <a:extLst>
                    <a:ext uri="{FF2B5EF4-FFF2-40B4-BE49-F238E27FC236}">
                      <a16:creationId xmlns:a16="http://schemas.microsoft.com/office/drawing/2014/main" id="{B0856629-E00A-1D43-8E7F-23B075A9DF31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7C49BD76-9CF7-6B49-86B9-ABCC5189C28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1" name="Rechthoek 60">
                    <a:extLst>
                      <a:ext uri="{FF2B5EF4-FFF2-40B4-BE49-F238E27FC236}">
                        <a16:creationId xmlns:a16="http://schemas.microsoft.com/office/drawing/2014/main" id="{7B356B78-0AF2-A543-8DEA-5CEC927986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2" name="Gebogen verbindingslijn 55">
                    <a:extLst>
                      <a:ext uri="{FF2B5EF4-FFF2-40B4-BE49-F238E27FC236}">
                        <a16:creationId xmlns:a16="http://schemas.microsoft.com/office/drawing/2014/main" id="{DEDA36BA-D31A-0A40-8E00-1B2DEE98F15C}"/>
                      </a:ext>
                    </a:extLst>
                  </p:cNvPr>
                  <p:cNvCxnSpPr>
                    <a:cxnSpLocks/>
                    <a:stCxn id="47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bogen verbindingslijn 57">
                    <a:extLst>
                      <a:ext uri="{FF2B5EF4-FFF2-40B4-BE49-F238E27FC236}">
                        <a16:creationId xmlns:a16="http://schemas.microsoft.com/office/drawing/2014/main" id="{B11A7DD9-7A3A-3241-9DFC-D3F84E0749EA}"/>
                      </a:ext>
                    </a:extLst>
                  </p:cNvPr>
                  <p:cNvCxnSpPr>
                    <a:cxnSpLocks/>
                    <a:stCxn id="45" idx="0"/>
                    <a:endCxn id="6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kstvak 63">
                    <a:extLst>
                      <a:ext uri="{FF2B5EF4-FFF2-40B4-BE49-F238E27FC236}">
                        <a16:creationId xmlns:a16="http://schemas.microsoft.com/office/drawing/2014/main" id="{DB4E158C-A5CA-0E4B-99AF-A477C196A44D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9" name="Afbeelding 88">
                    <a:extLst>
                      <a:ext uri="{FF2B5EF4-FFF2-40B4-BE49-F238E27FC236}">
                        <a16:creationId xmlns:a16="http://schemas.microsoft.com/office/drawing/2014/main" id="{E18AE078-62DE-F148-B44F-4234DFB0722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9E099576-8DB6-D543-A442-41D24C8BE301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AB52C9E6-0D28-584F-BFA9-B2A5AE0F014A}"/>
                </a:ext>
              </a:extLst>
            </p:cNvPr>
            <p:cNvCxnSpPr>
              <a:stCxn id="51" idx="4"/>
              <a:endCxn id="5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A00E662-57AB-9847-8C0D-639DDEA099FD}"/>
                </a:ext>
              </a:extLst>
            </p:cNvPr>
            <p:cNvCxnSpPr>
              <a:cxnSpLocks/>
              <a:stCxn id="52" idx="4"/>
              <a:endCxn id="5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0F1FD86C-94CB-784E-A054-153DA7C3FC3A}"/>
                </a:ext>
              </a:extLst>
            </p:cNvPr>
            <p:cNvCxnSpPr>
              <a:cxnSpLocks/>
              <a:stCxn id="55" idx="4"/>
              <a:endCxn id="5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44E12627-7B18-594E-B3C0-74EC8415E972}"/>
                </a:ext>
              </a:extLst>
            </p:cNvPr>
            <p:cNvCxnSpPr>
              <a:cxnSpLocks/>
              <a:stCxn id="53" idx="4"/>
              <a:endCxn id="5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54CD4062-EFC8-6945-A146-9F2AAE360CBD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8009C5A6-F8D1-1946-9F15-F0F618338A08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1D7A9955-A8B8-9149-BBC1-F2F69FE85EF3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823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E40E0-C688-FB49-A5E7-75DA6570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2"/>
            <a:ext cx="4038600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EEF1CA5E-06C6-584C-B3BB-8988115CBE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760415"/>
            <a:ext cx="6251575" cy="53371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8A768D0-2C4D-FA40-8505-D263EC289E68}"/>
              </a:ext>
            </a:extLst>
          </p:cNvPr>
          <p:cNvCxnSpPr/>
          <p:nvPr userDrawn="1"/>
        </p:nvCxnSpPr>
        <p:spPr>
          <a:xfrm>
            <a:off x="758825" y="6097588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CDCDE0E9-C1AE-9647-B7DE-33D506F76C8C}"/>
              </a:ext>
            </a:extLst>
          </p:cNvPr>
          <p:cNvCxnSpPr>
            <a:cxnSpLocks/>
          </p:cNvCxnSpPr>
          <p:nvPr userDrawn="1"/>
        </p:nvCxnSpPr>
        <p:spPr>
          <a:xfrm>
            <a:off x="5186046" y="6097588"/>
            <a:ext cx="624554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EDAA02A-6513-0D43-B26B-19D5647C14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617D2A-D1A6-4521-B794-3D540C7D54ED}" type="datetime1">
              <a:rPr lang="nl-NL" smtClean="0"/>
              <a:t>3-3-2024</a:t>
            </a:fld>
            <a:endParaRPr lang="nl-NL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C6B6131B-4F85-2449-B576-0BC84065AEF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62" name="Tijdelijke aanduiding voor dianummer 61">
            <a:extLst>
              <a:ext uri="{FF2B5EF4-FFF2-40B4-BE49-F238E27FC236}">
                <a16:creationId xmlns:a16="http://schemas.microsoft.com/office/drawing/2014/main" id="{8FF31F11-AEC7-F94D-B03C-1E040EF75B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44" name="Groep 43">
            <a:extLst>
              <a:ext uri="{FF2B5EF4-FFF2-40B4-BE49-F238E27FC236}">
                <a16:creationId xmlns:a16="http://schemas.microsoft.com/office/drawing/2014/main" id="{9C7ABC6B-BA83-5D4C-A46D-5696B154EF72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7BAB1BCC-B205-9347-B382-6488A2A40724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35" name="Gebogen verbindingslijn 34">
                <a:extLst>
                  <a:ext uri="{FF2B5EF4-FFF2-40B4-BE49-F238E27FC236}">
                    <a16:creationId xmlns:a16="http://schemas.microsoft.com/office/drawing/2014/main" id="{4A19D269-31CB-224B-AFC3-44E696B1FD31}"/>
                  </a:ext>
                </a:extLst>
              </p:cNvPr>
              <p:cNvCxnSpPr>
                <a:cxnSpLocks/>
                <a:stCxn id="67" idx="4"/>
                <a:endCxn id="63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39B61D84-17C6-054B-BBD2-0364F9381358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A6582C31-CD78-4F48-BFE7-81B820B9FB71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EACDDC94-83B5-D24D-ACDB-278E422F305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78FB249C-5244-F743-A029-CF4B2F78124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937F557C-CDA2-F849-B023-2CDF25E8F6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DADB7367-F107-DB49-B053-E794B259AD2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5270EBB9-BD79-1948-A278-6DAF68ECD45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9" name="Groeperen 38">
                <a:extLst>
                  <a:ext uri="{FF2B5EF4-FFF2-40B4-BE49-F238E27FC236}">
                    <a16:creationId xmlns:a16="http://schemas.microsoft.com/office/drawing/2014/main" id="{94A77935-C58A-C349-8756-BECF7D424CAD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0" name="Afbeelding 69">
                  <a:extLst>
                    <a:ext uri="{FF2B5EF4-FFF2-40B4-BE49-F238E27FC236}">
                      <a16:creationId xmlns:a16="http://schemas.microsoft.com/office/drawing/2014/main" id="{51DF2C6F-9476-5C47-946B-CDD63942ABB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71" name="Rechte verbindingslijn 70">
                  <a:extLst>
                    <a:ext uri="{FF2B5EF4-FFF2-40B4-BE49-F238E27FC236}">
                      <a16:creationId xmlns:a16="http://schemas.microsoft.com/office/drawing/2014/main" id="{78401B3B-EBDC-B74F-B2BF-353BB8CBC73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eperen 37">
                  <a:extLst>
                    <a:ext uri="{FF2B5EF4-FFF2-40B4-BE49-F238E27FC236}">
                      <a16:creationId xmlns:a16="http://schemas.microsoft.com/office/drawing/2014/main" id="{0BCDC8D9-C536-EB4D-AA77-1911CBABF804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5" name="Rechthoek 74">
                    <a:extLst>
                      <a:ext uri="{FF2B5EF4-FFF2-40B4-BE49-F238E27FC236}">
                        <a16:creationId xmlns:a16="http://schemas.microsoft.com/office/drawing/2014/main" id="{268BA722-FC3C-274C-BC07-DD7511018B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6" name="Rechthoek 75">
                    <a:extLst>
                      <a:ext uri="{FF2B5EF4-FFF2-40B4-BE49-F238E27FC236}">
                        <a16:creationId xmlns:a16="http://schemas.microsoft.com/office/drawing/2014/main" id="{63792FAC-A2E3-3442-A482-F6AE8137F02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7" name="Gebogen verbindingslijn 55">
                    <a:extLst>
                      <a:ext uri="{FF2B5EF4-FFF2-40B4-BE49-F238E27FC236}">
                        <a16:creationId xmlns:a16="http://schemas.microsoft.com/office/drawing/2014/main" id="{9A4E8BB2-CCCB-9D4E-A8B4-0F4FDE8C12D2}"/>
                      </a:ext>
                    </a:extLst>
                  </p:cNvPr>
                  <p:cNvCxnSpPr>
                    <a:cxnSpLocks/>
                    <a:stCxn id="86" idx="0"/>
                    <a:endCxn id="7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Gebogen verbindingslijn 57">
                    <a:extLst>
                      <a:ext uri="{FF2B5EF4-FFF2-40B4-BE49-F238E27FC236}">
                        <a16:creationId xmlns:a16="http://schemas.microsoft.com/office/drawing/2014/main" id="{8F538C64-C689-894A-A9B8-813F04570714}"/>
                      </a:ext>
                    </a:extLst>
                  </p:cNvPr>
                  <p:cNvCxnSpPr>
                    <a:cxnSpLocks/>
                    <a:stCxn id="38" idx="0"/>
                    <a:endCxn id="7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kstvak 80">
                    <a:extLst>
                      <a:ext uri="{FF2B5EF4-FFF2-40B4-BE49-F238E27FC236}">
                        <a16:creationId xmlns:a16="http://schemas.microsoft.com/office/drawing/2014/main" id="{AFA79E1E-BE50-0E4C-9457-AE8F72C002F6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3" name="Afbeelding 82">
                    <a:extLst>
                      <a:ext uri="{FF2B5EF4-FFF2-40B4-BE49-F238E27FC236}">
                        <a16:creationId xmlns:a16="http://schemas.microsoft.com/office/drawing/2014/main" id="{CAA0294B-191A-9543-8CC6-35E717BC9CF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C1FE3EF0-7B60-314B-B34E-B2A6B6489D4A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1716118D-F3C6-9246-9AAD-672FA3018A99}"/>
                </a:ext>
              </a:extLst>
            </p:cNvPr>
            <p:cNvCxnSpPr>
              <a:stCxn id="64" idx="4"/>
              <a:endCxn id="65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E0B437D6-8BB3-9B4A-960B-72B635EA8D53}"/>
                </a:ext>
              </a:extLst>
            </p:cNvPr>
            <p:cNvCxnSpPr>
              <a:cxnSpLocks/>
              <a:stCxn id="65" idx="4"/>
              <a:endCxn id="68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CB040C1-95F2-A641-B538-98DAF3A0343E}"/>
                </a:ext>
              </a:extLst>
            </p:cNvPr>
            <p:cNvCxnSpPr>
              <a:cxnSpLocks/>
              <a:stCxn id="68" idx="4"/>
              <a:endCxn id="66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4ACA444C-F4E2-274D-B8D4-641B356A6673}"/>
                </a:ext>
              </a:extLst>
            </p:cNvPr>
            <p:cNvCxnSpPr>
              <a:cxnSpLocks/>
              <a:stCxn id="66" idx="4"/>
              <a:endCxn id="67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1B1D6485-9E17-9041-B320-3CE13213BDD8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56AA597B-7F3C-CA43-88A3-C008A4832CD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86" name="Ovaal 85">
              <a:extLst>
                <a:ext uri="{FF2B5EF4-FFF2-40B4-BE49-F238E27FC236}">
                  <a16:creationId xmlns:a16="http://schemas.microsoft.com/office/drawing/2014/main" id="{8DF78219-E6B7-5A4C-8690-96063E05B60B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932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B4FE-B72E-4AC4-8B0B-88E9C2EDEE0E}" type="datetime1">
              <a:rPr lang="nl-NL" smtClean="0"/>
              <a:t>3-3-2024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SmartArt 3">
            <a:extLst>
              <a:ext uri="{FF2B5EF4-FFF2-40B4-BE49-F238E27FC236}">
                <a16:creationId xmlns:a16="http://schemas.microsoft.com/office/drawing/2014/main" id="{57E3249E-6044-4C4D-B475-C86CBF1805AD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5546309" y="760415"/>
            <a:ext cx="5882400" cy="5337175"/>
          </a:xfrm>
        </p:spPr>
        <p:txBody>
          <a:bodyPr/>
          <a:lstStyle/>
          <a:p>
            <a:r>
              <a:rPr lang="nl-NL"/>
              <a:t>Klik op het pictogram als u een SmartArt-afbeelding wilt toevoegen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750D352E-B245-3E4B-BB00-812AB8E08A61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7B8BFEDB-9557-0F4B-BA5B-01CDC45F17BD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8" name="Gebogen verbindingslijn 47">
                <a:extLst>
                  <a:ext uri="{FF2B5EF4-FFF2-40B4-BE49-F238E27FC236}">
                    <a16:creationId xmlns:a16="http://schemas.microsoft.com/office/drawing/2014/main" id="{CA83ED9D-B565-DB40-93D7-46670FD637F7}"/>
                  </a:ext>
                </a:extLst>
              </p:cNvPr>
              <p:cNvCxnSpPr>
                <a:cxnSpLocks/>
                <a:stCxn id="54" idx="4"/>
                <a:endCxn id="5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6AAAC8BA-E0D6-AD46-AB47-666A018588D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84A7F16D-0EFE-244D-B342-1D4A0FBC7C7F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56055A4F-69A6-5848-B00F-AF4E67CADF0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120AF058-5B50-E44D-8CEC-40A247E15D7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F31DB808-E5B5-A341-874C-E75949C0387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FE0894B1-D1DF-5D40-9816-5FCED147F31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E01C40A5-9AC4-3744-95CB-DA009E7D10A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6" name="Groeperen 38">
                <a:extLst>
                  <a:ext uri="{FF2B5EF4-FFF2-40B4-BE49-F238E27FC236}">
                    <a16:creationId xmlns:a16="http://schemas.microsoft.com/office/drawing/2014/main" id="{2F582CB3-B7D2-BA45-9213-B4F8308E6CF7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7" name="Afbeelding 56">
                  <a:extLst>
                    <a:ext uri="{FF2B5EF4-FFF2-40B4-BE49-F238E27FC236}">
                      <a16:creationId xmlns:a16="http://schemas.microsoft.com/office/drawing/2014/main" id="{6BA621BD-2605-EB41-89C8-9DECD0AD012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8" name="Rechte verbindingslijn 57">
                  <a:extLst>
                    <a:ext uri="{FF2B5EF4-FFF2-40B4-BE49-F238E27FC236}">
                      <a16:creationId xmlns:a16="http://schemas.microsoft.com/office/drawing/2014/main" id="{48A20F30-C1FE-1A48-A153-E3919786CE3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eperen 37">
                  <a:extLst>
                    <a:ext uri="{FF2B5EF4-FFF2-40B4-BE49-F238E27FC236}">
                      <a16:creationId xmlns:a16="http://schemas.microsoft.com/office/drawing/2014/main" id="{46139FA5-B10F-0641-9E2A-C8EE5963BEFA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1A7C9E99-07D5-E840-871A-89C4D0CF1E2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1" name="Rechthoek 60">
                    <a:extLst>
                      <a:ext uri="{FF2B5EF4-FFF2-40B4-BE49-F238E27FC236}">
                        <a16:creationId xmlns:a16="http://schemas.microsoft.com/office/drawing/2014/main" id="{2648BBA9-C48F-314C-91D8-A035DA334BE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2" name="Gebogen verbindingslijn 55">
                    <a:extLst>
                      <a:ext uri="{FF2B5EF4-FFF2-40B4-BE49-F238E27FC236}">
                        <a16:creationId xmlns:a16="http://schemas.microsoft.com/office/drawing/2014/main" id="{02A299BD-5171-B54D-9771-5C226DE12150}"/>
                      </a:ext>
                    </a:extLst>
                  </p:cNvPr>
                  <p:cNvCxnSpPr>
                    <a:cxnSpLocks/>
                    <a:stCxn id="47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bogen verbindingslijn 57">
                    <a:extLst>
                      <a:ext uri="{FF2B5EF4-FFF2-40B4-BE49-F238E27FC236}">
                        <a16:creationId xmlns:a16="http://schemas.microsoft.com/office/drawing/2014/main" id="{F4F75E28-F7EC-3647-B8FC-97EB7DF93B1E}"/>
                      </a:ext>
                    </a:extLst>
                  </p:cNvPr>
                  <p:cNvCxnSpPr>
                    <a:cxnSpLocks/>
                    <a:stCxn id="45" idx="0"/>
                    <a:endCxn id="6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kstvak 63">
                    <a:extLst>
                      <a:ext uri="{FF2B5EF4-FFF2-40B4-BE49-F238E27FC236}">
                        <a16:creationId xmlns:a16="http://schemas.microsoft.com/office/drawing/2014/main" id="{1E399691-C135-DF41-87C7-74EFA039517C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9" name="Afbeelding 88">
                    <a:extLst>
                      <a:ext uri="{FF2B5EF4-FFF2-40B4-BE49-F238E27FC236}">
                        <a16:creationId xmlns:a16="http://schemas.microsoft.com/office/drawing/2014/main" id="{52C1A0E4-800F-284E-80D5-315C8B302A7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6C3DFBA0-822B-7E46-AB8A-EE1CFB6FD175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7DB6BED9-8D33-EC44-853C-347CAE027109}"/>
                </a:ext>
              </a:extLst>
            </p:cNvPr>
            <p:cNvCxnSpPr>
              <a:stCxn id="51" idx="4"/>
              <a:endCxn id="5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0E0BC8E8-72C6-834E-9810-46680BF8DF9C}"/>
                </a:ext>
              </a:extLst>
            </p:cNvPr>
            <p:cNvCxnSpPr>
              <a:cxnSpLocks/>
              <a:stCxn id="52" idx="4"/>
              <a:endCxn id="5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04C054AD-9BAB-B74E-8C12-04AA4E321CDC}"/>
                </a:ext>
              </a:extLst>
            </p:cNvPr>
            <p:cNvCxnSpPr>
              <a:cxnSpLocks/>
              <a:stCxn id="55" idx="4"/>
              <a:endCxn id="5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06D25493-7F04-6B4B-B9EC-06A93108E3B0}"/>
                </a:ext>
              </a:extLst>
            </p:cNvPr>
            <p:cNvCxnSpPr>
              <a:cxnSpLocks/>
              <a:stCxn id="53" idx="4"/>
              <a:endCxn id="5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44202E90-E6BB-BC45-8394-93569AE64287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578CF1EB-79E1-A749-AE65-1D0C4F4AE027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CCD1CD0E-0751-7848-856E-4254BD08E3E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998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F64BE-C6C9-C947-8AEC-6B9B5DDF0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6D98863-0B8E-A543-9345-96B2457EE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71C-1233-4EDD-B326-3EDAF6E30FA6}" type="datetime1">
              <a:rPr lang="nl-NL" smtClean="0"/>
              <a:t>3-3-2024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66ED7D6-5FE2-3547-8E72-8A0982C6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BC3431E-41C0-9A45-8C75-A16F54BB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A907CF4B-DB26-AC42-90E0-15CF52358398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106727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077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8801384-E957-FD45-9085-FE5AC128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3F6C-76C8-4FD1-8AA2-72C2171471D5}" type="datetime1">
              <a:rPr lang="nl-NL" smtClean="0"/>
              <a:t>3-3-2024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1C0AB12-97D7-5640-80F8-03CB59DC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23FBB9-8AFD-1249-A960-B147ADB9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7EB8D19-956D-0F45-A214-043FC6520B03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106727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786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18210C38-2504-B54E-BBD6-41A4D9FFED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651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180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F77A24B-39D8-F84F-91EB-6A65D0C7F5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47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L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FCFD2-3670-AC4E-B16C-1E584AB2E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00" y="4590181"/>
            <a:ext cx="40392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E947BE3-9587-E545-850E-D90600814619}"/>
              </a:ext>
            </a:extLst>
          </p:cNvPr>
          <p:cNvSpPr/>
          <p:nvPr userDrawn="1"/>
        </p:nvSpPr>
        <p:spPr>
          <a:xfrm>
            <a:off x="759600" y="4532579"/>
            <a:ext cx="40392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788C303-D55B-0049-8ED8-CF042DAD60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0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L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EF947AC1-2A43-8F49-9FEF-42AD363A86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81F7D966-6A82-404F-908C-F0AEF084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00" y="4590181"/>
            <a:ext cx="40392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4F944BF3-D83A-CC4B-9B19-4C538A4274A7}"/>
              </a:ext>
            </a:extLst>
          </p:cNvPr>
          <p:cNvSpPr/>
          <p:nvPr userDrawn="1"/>
        </p:nvSpPr>
        <p:spPr>
          <a:xfrm>
            <a:off x="759600" y="4532579"/>
            <a:ext cx="40392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743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R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B8E2E87F-4F8B-134C-AB2C-1503DDD2BB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6510"/>
            <a:ext cx="900000" cy="300000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C22C3C07-B8C2-D94D-A009-D016EE08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600" y="4590181"/>
            <a:ext cx="40356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340EB6D-4D1A-DD40-957C-06F4B8714F2F}"/>
              </a:ext>
            </a:extLst>
          </p:cNvPr>
          <p:cNvSpPr/>
          <p:nvPr userDrawn="1"/>
        </p:nvSpPr>
        <p:spPr>
          <a:xfrm>
            <a:off x="7401600" y="4532579"/>
            <a:ext cx="40356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3931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R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D003E36A-FE0D-B84A-BF6A-7D251D5467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4EF42730-B292-FC46-BCF9-390AB31D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600" y="4590181"/>
            <a:ext cx="40356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82146EB-22EA-0A44-ACC0-115DEC64E70A}"/>
              </a:ext>
            </a:extLst>
          </p:cNvPr>
          <p:cNvSpPr/>
          <p:nvPr userDrawn="1"/>
        </p:nvSpPr>
        <p:spPr>
          <a:xfrm>
            <a:off x="7401600" y="4532579"/>
            <a:ext cx="40356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372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gegeven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>
            <a:extLst>
              <a:ext uri="{FF2B5EF4-FFF2-40B4-BE49-F238E27FC236}">
                <a16:creationId xmlns:a16="http://schemas.microsoft.com/office/drawing/2014/main" id="{64A82431-4E28-494E-980F-8BC34C00CDE1}"/>
              </a:ext>
            </a:extLst>
          </p:cNvPr>
          <p:cNvSpPr/>
          <p:nvPr userDrawn="1"/>
        </p:nvSpPr>
        <p:spPr>
          <a:xfrm>
            <a:off x="1" y="760415"/>
            <a:ext cx="7396163" cy="4275931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254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ijdelijke aanduiding voor afbeelding 32">
            <a:extLst>
              <a:ext uri="{FF2B5EF4-FFF2-40B4-BE49-F238E27FC236}">
                <a16:creationId xmlns:a16="http://schemas.microsoft.com/office/drawing/2014/main" id="{7F7F7FC7-4896-FA43-A458-3649FC20FF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01643" y="815890"/>
            <a:ext cx="2596356" cy="422045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DDF7151-7EB9-6B4E-A971-A92CA860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fld id="{BE052542-DB08-4E21-B79E-19C92F16E4E1}" type="datetime1">
              <a:rPr lang="nl-NL" smtClean="0"/>
              <a:t>3-3-2024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BC4DE04-F0A5-8642-8DD3-ACFF6B77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EC314E6-AEEF-6442-93B0-159CE3CC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2C8EA80C-09A5-2E47-B7CF-A3CE50920A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9937" y="1960855"/>
            <a:ext cx="4021200" cy="1026187"/>
          </a:xfrm>
        </p:spPr>
        <p:txBody>
          <a:bodyPr lIns="0" tIns="0" rIns="216000" bIns="0" anchor="t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Voornaam Achternaam</a:t>
            </a:r>
          </a:p>
        </p:txBody>
      </p:sp>
      <p:sp>
        <p:nvSpPr>
          <p:cNvPr id="28" name="Ondertitel 2">
            <a:extLst>
              <a:ext uri="{FF2B5EF4-FFF2-40B4-BE49-F238E27FC236}">
                <a16:creationId xmlns:a16="http://schemas.microsoft.com/office/drawing/2014/main" id="{F46F3EE4-1003-0B42-A4F1-164B9DD3BD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9939" y="2991646"/>
            <a:ext cx="4021200" cy="580231"/>
          </a:xfrm>
        </p:spPr>
        <p:txBody>
          <a:bodyPr lIns="0" tIns="0" rIns="216000" bIns="0"/>
          <a:lstStyle>
            <a:lvl1pPr marL="0" indent="0" algn="l">
              <a:buNone/>
              <a:defRPr sz="22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Functietitel</a:t>
            </a:r>
          </a:p>
        </p:txBody>
      </p:sp>
      <p:sp>
        <p:nvSpPr>
          <p:cNvPr id="31" name="Tijdelijke aanduiding voor tekst 14">
            <a:extLst>
              <a:ext uri="{FF2B5EF4-FFF2-40B4-BE49-F238E27FC236}">
                <a16:creationId xmlns:a16="http://schemas.microsoft.com/office/drawing/2014/main" id="{1CFBB89C-B3DA-1048-8C1D-A692FA677A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9939" y="3862800"/>
            <a:ext cx="4021200" cy="1001714"/>
          </a:xfrm>
        </p:spPr>
        <p:txBody>
          <a:bodyPr lIns="0" tIns="0" rIns="0" bIns="0"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Zapf Dingbats"/>
              <a:buNone/>
              <a:tabLst/>
              <a:defRPr lang="nl-NL" sz="1800" b="0" i="0" u="none" strike="noStrike" smtClean="0">
                <a:solidFill>
                  <a:schemeClr val="bg2"/>
                </a:solidFill>
                <a:effectLst/>
              </a:defRPr>
            </a:lvl1pPr>
          </a:lstStyle>
          <a:p>
            <a:r>
              <a:rPr lang="nl-NL" dirty="0"/>
              <a:t>Contactinformatie</a:t>
            </a:r>
          </a:p>
          <a:p>
            <a:r>
              <a:rPr lang="nl-NL" dirty="0"/>
              <a:t>0900 9739</a:t>
            </a:r>
          </a:p>
          <a:p>
            <a:r>
              <a:rPr lang="nl-NL" dirty="0" err="1"/>
              <a:t>info@rdw.nl</a:t>
            </a:r>
            <a:endParaRPr lang="nl-NL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3D2F51D4-A3A7-634D-B4F8-2DACFCF889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8826" y="1122362"/>
            <a:ext cx="1446868" cy="482289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5C5E89E6-316C-1549-A248-8DBE7CDA1F42}"/>
              </a:ext>
            </a:extLst>
          </p:cNvPr>
          <p:cNvSpPr/>
          <p:nvPr userDrawn="1"/>
        </p:nvSpPr>
        <p:spPr>
          <a:xfrm>
            <a:off x="0" y="751089"/>
            <a:ext cx="73944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859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foto (R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1E5D17C6-7AE5-ED4F-8D37-1DB66981FE23}"/>
              </a:ext>
            </a:extLst>
          </p:cNvPr>
          <p:cNvSpPr/>
          <p:nvPr userDrawn="1"/>
        </p:nvSpPr>
        <p:spPr>
          <a:xfrm>
            <a:off x="7394400" y="760415"/>
            <a:ext cx="4035427" cy="533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6161" y="1960855"/>
            <a:ext cx="4035427" cy="1382389"/>
          </a:xfrm>
        </p:spPr>
        <p:txBody>
          <a:bodyPr lIns="378000" tIns="0" rIns="378000" bIns="0" anchor="ctr"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6161" y="3343246"/>
            <a:ext cx="4035427" cy="1427191"/>
          </a:xfrm>
        </p:spPr>
        <p:txBody>
          <a:bodyPr lIns="378000" tIns="0" rIns="378000" bIns="0"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2243AAD-3F31-A04D-90F7-BEAAF41EED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02790" y="1122362"/>
            <a:ext cx="1446868" cy="482289"/>
          </a:xfrm>
          <a:prstGeom prst="rect">
            <a:avLst/>
          </a:prstGeom>
        </p:spPr>
      </p:pic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96165" y="4770439"/>
            <a:ext cx="4035425" cy="1327149"/>
          </a:xfrm>
        </p:spPr>
        <p:txBody>
          <a:bodyPr lIns="378000" tIns="0" rIns="378000" bIns="378000" anchor="b" anchorCtr="0"/>
          <a:lstStyle>
            <a:lvl1pPr marL="0" indent="0">
              <a:spcAft>
                <a:spcPts val="0"/>
              </a:spcAft>
              <a:buNone/>
              <a:defRPr sz="1600"/>
            </a:lvl1pPr>
          </a:lstStyle>
          <a:p>
            <a:r>
              <a:rPr lang="nl-NL" dirty="0"/>
              <a:t>Naam spreker en datum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E099B69-D1EA-5E44-9D99-51D8B791967A}"/>
              </a:ext>
            </a:extLst>
          </p:cNvPr>
          <p:cNvSpPr txBox="1"/>
          <p:nvPr userDrawn="1"/>
        </p:nvSpPr>
        <p:spPr>
          <a:xfrm>
            <a:off x="12638867" y="12701"/>
            <a:ext cx="1998695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00" cap="none" baseline="0" dirty="0">
                <a:solidFill>
                  <a:schemeClr val="accent1"/>
                </a:solidFill>
                <a:latin typeface="+mj-lt"/>
                <a:ea typeface="Arial" charset="0"/>
                <a:cs typeface="Arial" charset="0"/>
              </a:rPr>
              <a:t>Achtergrond foto vervangen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de rechter muisknop,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kies voor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‘Achtergrond opmaken’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Er verschijnt een venster, klik in het venster op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‘Opvulling met afbeelding of </a:t>
            </a:r>
            <a:r>
              <a:rPr lang="nl-NL" sz="1000" b="1" cap="none" baseline="0" dirty="0" err="1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bitmappatroon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bestand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 en selecteer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de foto. 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ok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 </a:t>
            </a:r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5E69F33E-CA13-9341-A03B-A255CB04DBC6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706682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fbeelding 5">
            <a:extLst>
              <a:ext uri="{FF2B5EF4-FFF2-40B4-BE49-F238E27FC236}">
                <a16:creationId xmlns:a16="http://schemas.microsoft.com/office/drawing/2014/main" id="{1206D3EA-2700-4749-A3B0-6931131602F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615901" y="2257911"/>
            <a:ext cx="1741923" cy="1879600"/>
          </a:xfrm>
          <a:prstGeom prst="rect">
            <a:avLst/>
          </a:prstGeom>
        </p:spPr>
      </p:pic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0232CA3D-6958-144D-93E8-0E85AED2AE6B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319631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21ED143B-7200-BC44-9BB4-9759A23C47B1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771807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>
            <a:extLst>
              <a:ext uri="{FF2B5EF4-FFF2-40B4-BE49-F238E27FC236}">
                <a16:creationId xmlns:a16="http://schemas.microsoft.com/office/drawing/2014/main" id="{742FD495-4C4B-C544-ABFD-7E29B93F0BE5}"/>
              </a:ext>
            </a:extLst>
          </p:cNvPr>
          <p:cNvSpPr/>
          <p:nvPr userDrawn="1"/>
        </p:nvSpPr>
        <p:spPr>
          <a:xfrm>
            <a:off x="7394227" y="751089"/>
            <a:ext cx="40356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5928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dia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94D9F34-53B6-6A40-B3E6-417F5138DB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9915" y="1115303"/>
            <a:ext cx="1450799" cy="48360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69FC6220-B30D-E745-AA4A-3A72D68A8BF3}"/>
              </a:ext>
            </a:extLst>
          </p:cNvPr>
          <p:cNvSpPr/>
          <p:nvPr userDrawn="1"/>
        </p:nvSpPr>
        <p:spPr>
          <a:xfrm>
            <a:off x="2589303" y="3439134"/>
            <a:ext cx="57600" cy="10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625" y="3439136"/>
            <a:ext cx="6256339" cy="1026187"/>
          </a:xfrm>
        </p:spPr>
        <p:txBody>
          <a:bodyPr lIns="0" tIns="0" rIns="0" bIns="0" anchor="ctr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7037" y="4465322"/>
            <a:ext cx="6268404" cy="777239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CCCCD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8625" y="5242561"/>
            <a:ext cx="6256339" cy="855027"/>
          </a:xfrm>
        </p:spPr>
        <p:txBody>
          <a:bodyPr lIns="0" tIns="0" rIns="0" bIns="0" anchor="b" anchorCtr="0"/>
          <a:lstStyle>
            <a:lvl1pPr marL="0" indent="0">
              <a:spcAft>
                <a:spcPts val="0"/>
              </a:spcAft>
              <a:buNone/>
              <a:defRPr sz="1600">
                <a:solidFill>
                  <a:srgbClr val="CCCCD6"/>
                </a:solidFill>
              </a:defRPr>
            </a:lvl1pPr>
          </a:lstStyle>
          <a:p>
            <a:r>
              <a:rPr lang="nl-NL" dirty="0"/>
              <a:t>Naam spreker en datum</a:t>
            </a:r>
          </a:p>
          <a:p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0A1CDA6-A59B-C64A-9680-73ABC66F2969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258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foto (L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1E5D17C6-7AE5-ED4F-8D37-1DB66981FE23}"/>
              </a:ext>
            </a:extLst>
          </p:cNvPr>
          <p:cNvSpPr/>
          <p:nvPr userDrawn="1"/>
        </p:nvSpPr>
        <p:spPr>
          <a:xfrm>
            <a:off x="761999" y="760415"/>
            <a:ext cx="4035427" cy="533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761" y="1960855"/>
            <a:ext cx="4035427" cy="1382389"/>
          </a:xfrm>
        </p:spPr>
        <p:txBody>
          <a:bodyPr lIns="378000" tIns="0" rIns="378000" bIns="0" anchor="ctr"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761" y="3343246"/>
            <a:ext cx="4035427" cy="1427191"/>
          </a:xfrm>
        </p:spPr>
        <p:txBody>
          <a:bodyPr lIns="378000" tIns="0" rIns="378000" bIns="0"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B143B48E-5154-D64B-9347-1AB82FACEDF4}"/>
              </a:ext>
            </a:extLst>
          </p:cNvPr>
          <p:cNvSpPr/>
          <p:nvPr userDrawn="1"/>
        </p:nvSpPr>
        <p:spPr>
          <a:xfrm>
            <a:off x="761999" y="751089"/>
            <a:ext cx="40356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3764" y="4770439"/>
            <a:ext cx="4035425" cy="1327149"/>
          </a:xfrm>
        </p:spPr>
        <p:txBody>
          <a:bodyPr lIns="378000" tIns="0" rIns="378000" bIns="378000" anchor="b" anchorCtr="0"/>
          <a:lstStyle>
            <a:lvl1pPr marL="0" indent="0">
              <a:spcAft>
                <a:spcPts val="0"/>
              </a:spcAft>
              <a:buNone/>
              <a:defRPr sz="1600"/>
            </a:lvl1pPr>
          </a:lstStyle>
          <a:p>
            <a:r>
              <a:rPr lang="nl-NL" dirty="0"/>
              <a:t>Naam spreker en datum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4572A06-EDA5-1249-937C-0DD72F82C860}"/>
              </a:ext>
            </a:extLst>
          </p:cNvPr>
          <p:cNvSpPr txBox="1"/>
          <p:nvPr userDrawn="1"/>
        </p:nvSpPr>
        <p:spPr>
          <a:xfrm>
            <a:off x="12638867" y="12701"/>
            <a:ext cx="1998695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00" cap="none" baseline="0" dirty="0">
                <a:solidFill>
                  <a:schemeClr val="accent1"/>
                </a:solidFill>
                <a:latin typeface="+mj-lt"/>
                <a:ea typeface="Arial" charset="0"/>
                <a:cs typeface="Arial" charset="0"/>
              </a:rPr>
              <a:t>Achtergrond foto vervangen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de rechter muisknop,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kies voor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‘Achtergrond opmaken’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Er verschijnt een venster, klik in het venster op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‘Opvulling met afbeelding of </a:t>
            </a:r>
            <a:r>
              <a:rPr lang="nl-NL" sz="1000" b="1" cap="none" baseline="0" dirty="0" err="1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bitmappatroon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bestand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 en selecteer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de foto. 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ok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 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4BB2B8E4-98B6-3C4C-AC91-C90C8D0A795F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706682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121DF7B9-93ED-CD48-A202-2CBFC98F46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15901" y="2257911"/>
            <a:ext cx="1741923" cy="1879600"/>
          </a:xfrm>
          <a:prstGeom prst="rect">
            <a:avLst/>
          </a:prstGeom>
        </p:spPr>
      </p:pic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F82799D4-EC54-BE43-94D6-FD8A04783FDB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319631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ACA0F958-5303-474A-B851-8928A410AC29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771807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52BF1EC6-E8D4-F649-9C5B-B5C82F8EEE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70695" y="1122362"/>
            <a:ext cx="1446868" cy="48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of quo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3BBB6-EA78-CD4D-90B9-F3DCB4001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225" y="760414"/>
            <a:ext cx="7170739" cy="3704908"/>
          </a:xfrm>
        </p:spPr>
        <p:txBody>
          <a:bodyPr anchor="b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D7F1C8E-EAAD-A940-A514-0C6CF59F2D25}"/>
              </a:ext>
            </a:extLst>
          </p:cNvPr>
          <p:cNvSpPr/>
          <p:nvPr userDrawn="1"/>
        </p:nvSpPr>
        <p:spPr>
          <a:xfrm>
            <a:off x="1645200" y="3501572"/>
            <a:ext cx="57600" cy="12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C06660-6851-A046-8090-94A09CE3E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750" y="4552951"/>
            <a:ext cx="7162591" cy="598170"/>
          </a:xfrm>
        </p:spPr>
        <p:txBody>
          <a:bodyPr lIns="0" tIns="0" rIns="0" bIns="0" anchor="t"/>
          <a:lstStyle>
            <a:lvl1pPr marL="0" indent="0">
              <a:buNone/>
              <a:defRPr sz="2000">
                <a:solidFill>
                  <a:srgbClr val="CCCCD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ADAAC9-37A4-4D42-A35A-49B76258C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fld id="{E46543FB-6C56-43F9-885A-5754C10F15A5}" type="datetime1">
              <a:rPr lang="nl-NL" smtClean="0"/>
              <a:t>3-3-2024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7361AA-01A9-224A-8D0F-DA17D4D6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2E6134A8-813F-8141-8DCD-A7810273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B8679D4B-C32F-C84B-8EC2-D689FF824B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6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Afbeelding 39">
            <a:extLst>
              <a:ext uri="{FF2B5EF4-FFF2-40B4-BE49-F238E27FC236}">
                <a16:creationId xmlns:a16="http://schemas.microsoft.com/office/drawing/2014/main" id="{D3CF88B8-4672-2744-872E-156DF78390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 rot="10800000">
            <a:off x="477917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1" y="0"/>
            <a:ext cx="4797425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825" y="769620"/>
            <a:ext cx="3661200" cy="921068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/>
              <a:t>Klik om titel van de agenda toe te voegen</a:t>
            </a:r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6363" y="752476"/>
            <a:ext cx="6245225" cy="53451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5186363" y="6098400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70CF39-1C06-E14B-B988-B0A2ED2850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7FAF31-BBB3-44AD-94B0-8CF1182CAA1D}" type="datetime1">
              <a:rPr lang="nl-NL" smtClean="0"/>
              <a:t>3-3-2024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01ADBF-7E1A-B341-BFD9-51B6B9B7DC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2657783-DB3F-B04F-9D61-DECE148A9EA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C24D2834-F5D9-ED43-AB62-9844D48DB5F8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29A0A8DC-450F-8B48-A8D5-EE1E9A4C8B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grpSp>
        <p:nvGrpSpPr>
          <p:cNvPr id="39" name="Groep 38">
            <a:extLst>
              <a:ext uri="{FF2B5EF4-FFF2-40B4-BE49-F238E27FC236}">
                <a16:creationId xmlns:a16="http://schemas.microsoft.com/office/drawing/2014/main" id="{D1F051F9-12F1-B545-ADE7-1D197B79BAB9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1" name="Groep 40">
              <a:extLst>
                <a:ext uri="{FF2B5EF4-FFF2-40B4-BE49-F238E27FC236}">
                  <a16:creationId xmlns:a16="http://schemas.microsoft.com/office/drawing/2014/main" id="{7D27C477-B73E-3C48-ABEE-3707FCB6FD6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0" name="Gebogen verbindingslijn 49">
                <a:extLst>
                  <a:ext uri="{FF2B5EF4-FFF2-40B4-BE49-F238E27FC236}">
                    <a16:creationId xmlns:a16="http://schemas.microsoft.com/office/drawing/2014/main" id="{69F3C1F0-4D9F-924D-B1D6-98F4D0B673DC}"/>
                  </a:ext>
                </a:extLst>
              </p:cNvPr>
              <p:cNvCxnSpPr>
                <a:cxnSpLocks/>
                <a:stCxn id="56" idx="4"/>
                <a:endCxn id="52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609D405E-207E-D042-B670-AA86E51A1DDD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4AF2D1C1-CE63-EE40-B184-D8ADD9DACD34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36BB8B82-BA12-6E47-8FAC-6334FFE589B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B3285B74-60EE-184E-A684-20F69ED92EA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B804047C-865D-054B-8A3C-E0C361701C6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F10C0B79-C38D-3644-B91A-CF2CE150E2B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8351ABE0-A98F-9A44-B4C1-D72DF82D6AC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8" name="Groeperen 38">
                <a:extLst>
                  <a:ext uri="{FF2B5EF4-FFF2-40B4-BE49-F238E27FC236}">
                    <a16:creationId xmlns:a16="http://schemas.microsoft.com/office/drawing/2014/main" id="{E9A2CADA-382E-5546-B1C5-893BA35D5C05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9" name="Afbeelding 58">
                  <a:extLst>
                    <a:ext uri="{FF2B5EF4-FFF2-40B4-BE49-F238E27FC236}">
                      <a16:creationId xmlns:a16="http://schemas.microsoft.com/office/drawing/2014/main" id="{412FA217-6E3B-6D4F-B67D-498B39FA305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0" name="Rechte verbindingslijn 59">
                  <a:extLst>
                    <a:ext uri="{FF2B5EF4-FFF2-40B4-BE49-F238E27FC236}">
                      <a16:creationId xmlns:a16="http://schemas.microsoft.com/office/drawing/2014/main" id="{869DB5A5-3CAA-A545-A11D-F5DE2CE454A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" name="Groeperen 37">
                  <a:extLst>
                    <a:ext uri="{FF2B5EF4-FFF2-40B4-BE49-F238E27FC236}">
                      <a16:creationId xmlns:a16="http://schemas.microsoft.com/office/drawing/2014/main" id="{08286092-08D1-4743-A95C-D68139A15647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2" name="Rechthoek 61">
                    <a:extLst>
                      <a:ext uri="{FF2B5EF4-FFF2-40B4-BE49-F238E27FC236}">
                        <a16:creationId xmlns:a16="http://schemas.microsoft.com/office/drawing/2014/main" id="{9BA16425-0BFB-DA41-956F-BF9A01B5F09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3" name="Rechthoek 62">
                    <a:extLst>
                      <a:ext uri="{FF2B5EF4-FFF2-40B4-BE49-F238E27FC236}">
                        <a16:creationId xmlns:a16="http://schemas.microsoft.com/office/drawing/2014/main" id="{0B1E510E-9C48-2045-B2D0-F5614318860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4" name="Gebogen verbindingslijn 55">
                    <a:extLst>
                      <a:ext uri="{FF2B5EF4-FFF2-40B4-BE49-F238E27FC236}">
                        <a16:creationId xmlns:a16="http://schemas.microsoft.com/office/drawing/2014/main" id="{8EEE49A4-0C7A-6844-BA88-8A26E27297C6}"/>
                      </a:ext>
                    </a:extLst>
                  </p:cNvPr>
                  <p:cNvCxnSpPr>
                    <a:cxnSpLocks/>
                    <a:stCxn id="49" idx="0"/>
                    <a:endCxn id="62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Gebogen verbindingslijn 57">
                    <a:extLst>
                      <a:ext uri="{FF2B5EF4-FFF2-40B4-BE49-F238E27FC236}">
                        <a16:creationId xmlns:a16="http://schemas.microsoft.com/office/drawing/2014/main" id="{303E80CC-7DE3-7342-8CB4-BA07ABB2E1A8}"/>
                      </a:ext>
                    </a:extLst>
                  </p:cNvPr>
                  <p:cNvCxnSpPr>
                    <a:cxnSpLocks/>
                    <a:stCxn id="47" idx="0"/>
                    <a:endCxn id="63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1" name="Tekstvak 90">
                    <a:extLst>
                      <a:ext uri="{FF2B5EF4-FFF2-40B4-BE49-F238E27FC236}">
                        <a16:creationId xmlns:a16="http://schemas.microsoft.com/office/drawing/2014/main" id="{626FD36B-3E01-A444-BF66-8DEE642EE313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2" name="Afbeelding 91">
                    <a:extLst>
                      <a:ext uri="{FF2B5EF4-FFF2-40B4-BE49-F238E27FC236}">
                        <a16:creationId xmlns:a16="http://schemas.microsoft.com/office/drawing/2014/main" id="{C3DF3F39-593B-C547-ADCD-ACDC406CEA6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BC64EDA8-C2CC-1242-BD66-D700F7FA8A16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DB0AB44E-6D68-834C-A1E2-498410D70B1C}"/>
                </a:ext>
              </a:extLst>
            </p:cNvPr>
            <p:cNvCxnSpPr>
              <a:stCxn id="53" idx="4"/>
              <a:endCxn id="54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D6A887D4-BF1E-4242-9F32-73753668FD5E}"/>
                </a:ext>
              </a:extLst>
            </p:cNvPr>
            <p:cNvCxnSpPr>
              <a:cxnSpLocks/>
              <a:stCxn id="54" idx="4"/>
              <a:endCxn id="57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242F001C-D422-E14F-A097-E708587E28E8}"/>
                </a:ext>
              </a:extLst>
            </p:cNvPr>
            <p:cNvCxnSpPr>
              <a:cxnSpLocks/>
              <a:stCxn id="57" idx="4"/>
              <a:endCxn id="55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E44C0E74-DC60-B54D-AA3E-6AC6AB3B399C}"/>
                </a:ext>
              </a:extLst>
            </p:cNvPr>
            <p:cNvCxnSpPr>
              <a:cxnSpLocks/>
              <a:stCxn id="55" idx="4"/>
              <a:endCxn id="56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C93DB2F3-29DE-5D4C-BE74-56833B8367C5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29C69F3A-7476-2D4A-9B10-D6996C8665D0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6F6FF4C6-7133-4042-8003-D9CE750479BC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10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846613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B6355CFC-7499-844E-93F2-3FA3D4ED01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1709217"/>
            <a:ext cx="40386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B8319848-D940-634D-A74C-0CA929E3A6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80014" y="1709216"/>
            <a:ext cx="4044951" cy="43883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0" name="Tijdelijke aanduiding voor datum 39">
            <a:extLst>
              <a:ext uri="{FF2B5EF4-FFF2-40B4-BE49-F238E27FC236}">
                <a16:creationId xmlns:a16="http://schemas.microsoft.com/office/drawing/2014/main" id="{C5EE1F82-B68F-D545-BF3D-A1C8076F229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3DC0EF4-4011-47C0-B4DC-AF1B69DFC940}" type="datetime1">
              <a:rPr lang="nl-NL" smtClean="0"/>
              <a:t>3-3-2024</a:t>
            </a:fld>
            <a:endParaRPr lang="nl-NL" dirty="0"/>
          </a:p>
        </p:txBody>
      </p:sp>
      <p:sp>
        <p:nvSpPr>
          <p:cNvPr id="41" name="Tijdelijke aanduiding voor voettekst 40">
            <a:extLst>
              <a:ext uri="{FF2B5EF4-FFF2-40B4-BE49-F238E27FC236}">
                <a16:creationId xmlns:a16="http://schemas.microsoft.com/office/drawing/2014/main" id="{C061FAE1-5805-774B-84C2-5D717700532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42" name="Tijdelijke aanduiding voor dianummer 41">
            <a:extLst>
              <a:ext uri="{FF2B5EF4-FFF2-40B4-BE49-F238E27FC236}">
                <a16:creationId xmlns:a16="http://schemas.microsoft.com/office/drawing/2014/main" id="{82D459FB-4197-544B-9F44-4ADAFDD4D84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34" name="Groep 33">
            <a:extLst>
              <a:ext uri="{FF2B5EF4-FFF2-40B4-BE49-F238E27FC236}">
                <a16:creationId xmlns:a16="http://schemas.microsoft.com/office/drawing/2014/main" id="{0FEFCB7D-0386-374B-8CF9-D11CEA89655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5" name="Groep 34">
              <a:extLst>
                <a:ext uri="{FF2B5EF4-FFF2-40B4-BE49-F238E27FC236}">
                  <a16:creationId xmlns:a16="http://schemas.microsoft.com/office/drawing/2014/main" id="{02BF14FD-B4B3-AD4B-A5C5-33B118DF349E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92F0F746-1D48-6B46-AB9C-8980F09126BE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2BE7409D-F7E8-AF45-B6F2-66AFCA9BF15E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AEA19154-05AD-1649-8D05-302F4C80A8E1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61AF8B08-DA26-EF49-8C82-DB40E2C434D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2EF3B0AB-A722-D04C-A67F-4E4E563DC0C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75A098AB-1F11-444D-B050-972521BC267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9DC3B474-5E5E-224F-8EFD-9BAFDB48C75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6D5DCD2D-1FBD-8C42-AADE-23CDC84BB33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3450A598-1148-1542-BE5E-B0EC34DC0090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30A69FB8-173B-1241-B60D-906C08F35C7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72B03FB8-7B6E-834B-92EB-1DE06E4AF990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56BF2FEE-A401-7140-A6D6-36A627B31F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FE1A3DD4-B651-7F4E-8F8D-A4E795FAF73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DA24F87F-C133-B944-9167-CB1B89B8F28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82743D93-0A70-8445-8E16-370240C7DDBC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606647CC-6DD2-CB41-9E72-482528E05AD4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E4B44752-C27D-7145-A712-53ABD520175A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8F3AF025-74BE-8F41-A1E9-4A5D28BFB64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0DC2F010-DF47-C04A-9BC0-2FD8D46EE5FB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B4E7C384-0F1E-CB46-A716-5D8ACD979AE9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DF695625-597E-5A44-9BF3-AEEACEC1A9A1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C16FB169-6BDA-FA48-88EA-15240A40E672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BA4B082B-B695-694E-943D-25D06FC0BD7B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4E342D18-F842-3044-9748-2AFDF925D7CF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62B64C77-C65E-EA45-AC5A-6C3446EE5CB1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AC71A38C-D50E-634D-8B60-F102B4AFA8EA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65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93576-3310-6A4D-A3AB-E36C9308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7" y="1700013"/>
            <a:ext cx="106740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7E12AD-0A98-9B43-9CC3-7310AE95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1A62-6A68-4748-9D7A-630D44983E1D}" type="datetime1">
              <a:rPr lang="nl-NL" smtClean="0"/>
              <a:t>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60657-6AEC-1842-BDAD-304A3428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E04FD5-E728-B64F-82C3-4112F18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10674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ep 32">
            <a:extLst>
              <a:ext uri="{FF2B5EF4-FFF2-40B4-BE49-F238E27FC236}">
                <a16:creationId xmlns:a16="http://schemas.microsoft.com/office/drawing/2014/main" id="{E74CAB9F-B849-6F4F-81FD-A7896C410316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C13CA603-EF09-8344-8EBC-78A86A1163C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3" name="Gebogen verbindingslijn 42">
                <a:extLst>
                  <a:ext uri="{FF2B5EF4-FFF2-40B4-BE49-F238E27FC236}">
                    <a16:creationId xmlns:a16="http://schemas.microsoft.com/office/drawing/2014/main" id="{C020EA95-3C6E-FC42-9898-394D500DD4BA}"/>
                  </a:ext>
                </a:extLst>
              </p:cNvPr>
              <p:cNvCxnSpPr>
                <a:cxnSpLocks/>
                <a:stCxn id="49" idx="4"/>
                <a:endCxn id="45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156A3929-3E1A-0D4B-A4E3-7310CB7E6B69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863B773E-F95A-3847-B6CA-05444E72E62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02ADE993-E88F-C74E-B693-7460F8FF2A7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2508C165-210F-9C43-B9FC-289D162AF32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F17D6696-70EC-5242-834C-3904B20551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DFCB0F47-A0AF-3147-A1B9-E566E38CA0A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D6B875AD-1F35-2C42-AF39-30852D38108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1" name="Groeperen 38">
                <a:extLst>
                  <a:ext uri="{FF2B5EF4-FFF2-40B4-BE49-F238E27FC236}">
                    <a16:creationId xmlns:a16="http://schemas.microsoft.com/office/drawing/2014/main" id="{A413461B-1393-FC46-8B84-5730137E3563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2" name="Afbeelding 51">
                  <a:extLst>
                    <a:ext uri="{FF2B5EF4-FFF2-40B4-BE49-F238E27FC236}">
                      <a16:creationId xmlns:a16="http://schemas.microsoft.com/office/drawing/2014/main" id="{28315337-0329-E443-9017-3670402E265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3" name="Rechte verbindingslijn 52">
                  <a:extLst>
                    <a:ext uri="{FF2B5EF4-FFF2-40B4-BE49-F238E27FC236}">
                      <a16:creationId xmlns:a16="http://schemas.microsoft.com/office/drawing/2014/main" id="{1290E2B8-DA4D-9943-A826-78110D1CF259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Groeperen 37">
                  <a:extLst>
                    <a:ext uri="{FF2B5EF4-FFF2-40B4-BE49-F238E27FC236}">
                      <a16:creationId xmlns:a16="http://schemas.microsoft.com/office/drawing/2014/main" id="{F7D612FD-613A-2647-AA34-2AAFFF1926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5" name="Rechthoek 54">
                    <a:extLst>
                      <a:ext uri="{FF2B5EF4-FFF2-40B4-BE49-F238E27FC236}">
                        <a16:creationId xmlns:a16="http://schemas.microsoft.com/office/drawing/2014/main" id="{18C0E1C8-930B-8842-BC9E-5B89F633C5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56" name="Rechthoek 55">
                    <a:extLst>
                      <a:ext uri="{FF2B5EF4-FFF2-40B4-BE49-F238E27FC236}">
                        <a16:creationId xmlns:a16="http://schemas.microsoft.com/office/drawing/2014/main" id="{ACF9F891-56B1-B247-BBBA-A6D6FDA85C4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57" name="Gebogen verbindingslijn 55">
                    <a:extLst>
                      <a:ext uri="{FF2B5EF4-FFF2-40B4-BE49-F238E27FC236}">
                        <a16:creationId xmlns:a16="http://schemas.microsoft.com/office/drawing/2014/main" id="{5A1DDDD8-CD99-DB4D-BF28-3B54B95BA99B}"/>
                      </a:ext>
                    </a:extLst>
                  </p:cNvPr>
                  <p:cNvCxnSpPr>
                    <a:cxnSpLocks/>
                    <a:stCxn id="42" idx="0"/>
                    <a:endCxn id="5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Gebogen verbindingslijn 57">
                    <a:extLst>
                      <a:ext uri="{FF2B5EF4-FFF2-40B4-BE49-F238E27FC236}">
                        <a16:creationId xmlns:a16="http://schemas.microsoft.com/office/drawing/2014/main" id="{6F711D85-B957-9548-8824-D1382015485C}"/>
                      </a:ext>
                    </a:extLst>
                  </p:cNvPr>
                  <p:cNvCxnSpPr>
                    <a:cxnSpLocks/>
                    <a:stCxn id="40" idx="0"/>
                    <a:endCxn id="5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Tekstvak 83">
                    <a:extLst>
                      <a:ext uri="{FF2B5EF4-FFF2-40B4-BE49-F238E27FC236}">
                        <a16:creationId xmlns:a16="http://schemas.microsoft.com/office/drawing/2014/main" id="{740ED1D3-13FA-CB4B-86BA-44FB50D93892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5" name="Afbeelding 84">
                    <a:extLst>
                      <a:ext uri="{FF2B5EF4-FFF2-40B4-BE49-F238E27FC236}">
                        <a16:creationId xmlns:a16="http://schemas.microsoft.com/office/drawing/2014/main" id="{14870E6A-2AE6-D647-9956-4A7B902DD94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5445A0FE-36DA-764E-ACFF-6BEF5552303F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3EDE1322-5623-D745-97D1-06891FDE92EA}"/>
                </a:ext>
              </a:extLst>
            </p:cNvPr>
            <p:cNvCxnSpPr>
              <a:stCxn id="46" idx="4"/>
              <a:endCxn id="4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BEFFC2A-B6FA-C340-AC9D-A49F9D903318}"/>
                </a:ext>
              </a:extLst>
            </p:cNvPr>
            <p:cNvCxnSpPr>
              <a:cxnSpLocks/>
              <a:stCxn id="47" idx="4"/>
              <a:endCxn id="5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852A6C58-7A43-404D-9BC9-8918AFE27B63}"/>
                </a:ext>
              </a:extLst>
            </p:cNvPr>
            <p:cNvCxnSpPr>
              <a:cxnSpLocks/>
              <a:stCxn id="50" idx="4"/>
              <a:endCxn id="4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6F80E7E3-6BD7-6545-99AD-AB04F16CFCCD}"/>
                </a:ext>
              </a:extLst>
            </p:cNvPr>
            <p:cNvCxnSpPr>
              <a:cxnSpLocks/>
              <a:stCxn id="48" idx="4"/>
              <a:endCxn id="4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1750B988-4D07-AA4E-9517-977B8D2B21F6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C58A0D73-BBBC-BE43-AFF6-92FB7762E1FE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F880797E-A6F1-B04B-A070-7E07FC1B4D6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16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 2:3 (logo w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014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FA-F4B2-4B87-9CDB-1DD43153C7FD}" type="datetime1">
              <a:rPr lang="nl-NL" smtClean="0"/>
              <a:t>3-3-2024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5187601" y="6097588"/>
            <a:ext cx="624398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eperen 27">
            <a:extLst>
              <a:ext uri="{FF2B5EF4-FFF2-40B4-BE49-F238E27FC236}">
                <a16:creationId xmlns:a16="http://schemas.microsoft.com/office/drawing/2014/main" id="{33DD7148-092F-334D-813D-836D73F490AE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0" name="Tekstvak 39">
              <a:extLst>
                <a:ext uri="{FF2B5EF4-FFF2-40B4-BE49-F238E27FC236}">
                  <a16:creationId xmlns:a16="http://schemas.microsoft.com/office/drawing/2014/main" id="{81739D4B-A6AB-674C-9520-0A4A040BEDF3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1" name="Afbeelding 40">
              <a:extLst>
                <a:ext uri="{FF2B5EF4-FFF2-40B4-BE49-F238E27FC236}">
                  <a16:creationId xmlns:a16="http://schemas.microsoft.com/office/drawing/2014/main" id="{D0CB15B3-285B-D04F-A773-418A0EACE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72D5B75-B9CF-1745-9429-5B0A3298DBDB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77FD65DB-BB94-654E-B5A6-3A17435F44C0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4E64875-189D-AF43-8374-A58E3ECA3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2EF373DE-0002-3F4A-8FA6-0B8C0F0FBC01}"/>
              </a:ext>
            </a:extLst>
          </p:cNvPr>
          <p:cNvCxnSpPr>
            <a:cxnSpLocks/>
          </p:cNvCxnSpPr>
          <p:nvPr userDrawn="1"/>
        </p:nvCxnSpPr>
        <p:spPr>
          <a:xfrm>
            <a:off x="758826" y="6097588"/>
            <a:ext cx="403199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AF4B432D-7618-DD46-B754-C7F023FEF4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6000" y="6364802"/>
            <a:ext cx="900000" cy="299995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457B8D60-D970-9E41-8F6F-7D114C2D92FF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7" name="Groep 46">
              <a:extLst>
                <a:ext uri="{FF2B5EF4-FFF2-40B4-BE49-F238E27FC236}">
                  <a16:creationId xmlns:a16="http://schemas.microsoft.com/office/drawing/2014/main" id="{4AB7C67E-1FDF-B045-9DC3-D9C0AC462AB8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6" name="Gebogen verbindingslijn 55">
                <a:extLst>
                  <a:ext uri="{FF2B5EF4-FFF2-40B4-BE49-F238E27FC236}">
                    <a16:creationId xmlns:a16="http://schemas.microsoft.com/office/drawing/2014/main" id="{3E951F87-3010-7A42-BEBB-74A23AE0D37F}"/>
                  </a:ext>
                </a:extLst>
              </p:cNvPr>
              <p:cNvCxnSpPr>
                <a:cxnSpLocks/>
                <a:stCxn id="62" idx="4"/>
                <a:endCxn id="58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F12427CE-1275-224F-8F0C-F995369EEC4F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339BE51D-C773-6049-86FE-561C7BCAE540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817FE23E-6191-554F-A15C-0651F87BEEE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5D1A447F-A87F-C548-9DD8-2EADF62C715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4A23E473-03A4-F44E-91E3-9EDED7B8840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76C11BC9-C3D4-6442-8142-66F0B045BC2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75356D8-3174-3C4A-AFA6-FDBD58C01B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4" name="Groeperen 38">
                <a:extLst>
                  <a:ext uri="{FF2B5EF4-FFF2-40B4-BE49-F238E27FC236}">
                    <a16:creationId xmlns:a16="http://schemas.microsoft.com/office/drawing/2014/main" id="{FC90F444-FF96-2C46-8D50-58C4604A0F72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5" name="Afbeelding 64">
                  <a:extLst>
                    <a:ext uri="{FF2B5EF4-FFF2-40B4-BE49-F238E27FC236}">
                      <a16:creationId xmlns:a16="http://schemas.microsoft.com/office/drawing/2014/main" id="{31E944D6-5CF6-2E45-A8BB-433AD66411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6" name="Rechte verbindingslijn 65">
                  <a:extLst>
                    <a:ext uri="{FF2B5EF4-FFF2-40B4-BE49-F238E27FC236}">
                      <a16:creationId xmlns:a16="http://schemas.microsoft.com/office/drawing/2014/main" id="{8C3762CD-70D9-3F41-9BAA-F07C12F5B9C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oeperen 37">
                  <a:extLst>
                    <a:ext uri="{FF2B5EF4-FFF2-40B4-BE49-F238E27FC236}">
                      <a16:creationId xmlns:a16="http://schemas.microsoft.com/office/drawing/2014/main" id="{122F4978-2CD1-EB47-898F-C79A355D340C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8" name="Rechthoek 67">
                    <a:extLst>
                      <a:ext uri="{FF2B5EF4-FFF2-40B4-BE49-F238E27FC236}">
                        <a16:creationId xmlns:a16="http://schemas.microsoft.com/office/drawing/2014/main" id="{FBDB803E-D5B6-4441-903B-278A07DBB8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50B5531A-3E9C-2043-A2B4-62B2A5344F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0" name="Gebogen verbindingslijn 55">
                    <a:extLst>
                      <a:ext uri="{FF2B5EF4-FFF2-40B4-BE49-F238E27FC236}">
                        <a16:creationId xmlns:a16="http://schemas.microsoft.com/office/drawing/2014/main" id="{33D337DA-7194-9C4C-B747-EB700445805C}"/>
                      </a:ext>
                    </a:extLst>
                  </p:cNvPr>
                  <p:cNvCxnSpPr>
                    <a:cxnSpLocks/>
                    <a:stCxn id="55" idx="0"/>
                    <a:endCxn id="68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Gebogen verbindingslijn 57">
                    <a:extLst>
                      <a:ext uri="{FF2B5EF4-FFF2-40B4-BE49-F238E27FC236}">
                        <a16:creationId xmlns:a16="http://schemas.microsoft.com/office/drawing/2014/main" id="{936557B7-048E-4945-9BCB-172D3B2330C1}"/>
                      </a:ext>
                    </a:extLst>
                  </p:cNvPr>
                  <p:cNvCxnSpPr>
                    <a:cxnSpLocks/>
                    <a:stCxn id="53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kstvak 96">
                    <a:extLst>
                      <a:ext uri="{FF2B5EF4-FFF2-40B4-BE49-F238E27FC236}">
                        <a16:creationId xmlns:a16="http://schemas.microsoft.com/office/drawing/2014/main" id="{A4084714-FB7B-5E4B-A205-BE382B0F33F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8" name="Afbeelding 97">
                    <a:extLst>
                      <a:ext uri="{FF2B5EF4-FFF2-40B4-BE49-F238E27FC236}">
                        <a16:creationId xmlns:a16="http://schemas.microsoft.com/office/drawing/2014/main" id="{78E1A273-3A9D-7249-AFEA-EB01728A1DE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EDD77B81-CBC1-9242-9E0A-199D8692AD2E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AA81A8C-5E02-1349-821B-74874F1A6C29}"/>
                </a:ext>
              </a:extLst>
            </p:cNvPr>
            <p:cNvCxnSpPr>
              <a:stCxn id="59" idx="4"/>
              <a:endCxn id="60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20ED5A4D-AD6C-B849-9256-57294BB6C015}"/>
                </a:ext>
              </a:extLst>
            </p:cNvPr>
            <p:cNvCxnSpPr>
              <a:cxnSpLocks/>
              <a:stCxn id="60" idx="4"/>
              <a:endCxn id="63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CEA56CFD-B6FF-C340-9B16-544EFB6282B7}"/>
                </a:ext>
              </a:extLst>
            </p:cNvPr>
            <p:cNvCxnSpPr>
              <a:cxnSpLocks/>
              <a:stCxn id="63" idx="4"/>
              <a:endCxn id="61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12D1423F-DA5F-164D-8CF7-7BE062B6D40F}"/>
                </a:ext>
              </a:extLst>
            </p:cNvPr>
            <p:cNvCxnSpPr>
              <a:cxnSpLocks/>
              <a:stCxn id="61" idx="4"/>
              <a:endCxn id="62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291DAD6B-20DB-0644-9D05-39E2BB621E30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6065A4C5-6A89-4B45-B186-2C0FC139CE9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1B505918-6CA4-2246-9813-54347CF6E62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202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51E07F3F-700F-974C-A1F4-2A3066A33BD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B8B9E5-47AB-114B-9AE7-5EE6FFD7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0"/>
            <a:ext cx="10672763" cy="92106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05A7E9-8CF4-9747-8F15-FF18D2BBB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024065"/>
            <a:ext cx="10669588" cy="40643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E3A338-9FC0-BB41-9595-FC52685BF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02788" y="6249602"/>
            <a:ext cx="95472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876C9F0-6C44-44C5-A393-9E5D803C8456}" type="datetime1">
              <a:rPr lang="nl-NL" smtClean="0"/>
              <a:t>3-3-2024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95F6D7-BEAB-C548-97F0-603DBE764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7201" y="6249602"/>
            <a:ext cx="49189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696A20-724C-0B4A-9113-ED68753D4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14660" y="6249602"/>
            <a:ext cx="8169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B61943F-E1DA-AA4B-B246-7B834C0F1C73}"/>
              </a:ext>
            </a:extLst>
          </p:cNvPr>
          <p:cNvSpPr/>
          <p:nvPr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14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49" r:id="rId3"/>
    <p:sldLayoutId id="2147483679" r:id="rId4"/>
    <p:sldLayoutId id="2147483651" r:id="rId5"/>
    <p:sldLayoutId id="2147483674" r:id="rId6"/>
    <p:sldLayoutId id="2147483675" r:id="rId7"/>
    <p:sldLayoutId id="2147483660" r:id="rId8"/>
    <p:sldLayoutId id="2147483666" r:id="rId9"/>
    <p:sldLayoutId id="2147483687" r:id="rId10"/>
    <p:sldLayoutId id="2147483680" r:id="rId11"/>
    <p:sldLayoutId id="2147483669" r:id="rId12"/>
    <p:sldLayoutId id="2147483670" r:id="rId13"/>
    <p:sldLayoutId id="2147483671" r:id="rId14"/>
    <p:sldLayoutId id="2147483672" r:id="rId15"/>
    <p:sldLayoutId id="2147483652" r:id="rId16"/>
    <p:sldLayoutId id="2147483673" r:id="rId17"/>
    <p:sldLayoutId id="2147483656" r:id="rId18"/>
    <p:sldLayoutId id="2147483681" r:id="rId19"/>
    <p:sldLayoutId id="2147483682" r:id="rId20"/>
    <p:sldLayoutId id="2147483654" r:id="rId21"/>
    <p:sldLayoutId id="2147483655" r:id="rId22"/>
    <p:sldLayoutId id="2147483684" r:id="rId23"/>
    <p:sldLayoutId id="2147483683" r:id="rId24"/>
    <p:sldLayoutId id="2147483668" r:id="rId25"/>
    <p:sldLayoutId id="2147483685" r:id="rId26"/>
    <p:sldLayoutId id="2147483678" r:id="rId27"/>
    <p:sldLayoutId id="2147483686" r:id="rId28"/>
    <p:sldLayoutId id="2147483676" r:id="rId29"/>
    <p:sldLayoutId id="2147483739" r:id="rId3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90000"/>
        <a:buFont typeface="Zapf Dingbats"/>
        <a:buChar char="❯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90538" indent="-219075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DB6216"/>
        </a:buClr>
        <a:buSzPct val="100000"/>
        <a:buFont typeface="Systeemlettertype"/>
        <a:buChar char="›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600"/>
        </a:spcBef>
        <a:buClrTx/>
        <a:buFont typeface="Systeemlettertype"/>
        <a:buChar char="​"/>
        <a:tabLst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Font typeface="Systeemlettertype"/>
        <a:buChar char="​"/>
        <a:tabLst/>
        <a:defRPr sz="2000" kern="1200" cap="all" baseline="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ClrTx/>
        <a:buFont typeface="Systeemlettertype"/>
        <a:buChar char="​"/>
        <a:tabLst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9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4" orient="horz" pos="3841" userDrawn="1">
          <p15:clr>
            <a:srgbClr val="F26B43"/>
          </p15:clr>
        </p15:guide>
        <p15:guide id="6" pos="1870" userDrawn="1">
          <p15:clr>
            <a:srgbClr val="F26B43"/>
          </p15:clr>
        </p15:guide>
        <p15:guide id="7" pos="3022" userDrawn="1">
          <p15:clr>
            <a:srgbClr val="F26B43"/>
          </p15:clr>
        </p15:guide>
        <p15:guide id="8" pos="3263" userDrawn="1">
          <p15:clr>
            <a:srgbClr val="F26B43"/>
          </p15:clr>
        </p15:guide>
        <p15:guide id="9" pos="4407" userDrawn="1">
          <p15:clr>
            <a:srgbClr val="F26B43"/>
          </p15:clr>
        </p15:guide>
        <p15:guide id="10" pos="4659" userDrawn="1">
          <p15:clr>
            <a:srgbClr val="F26B43"/>
          </p15:clr>
        </p15:guide>
        <p15:guide id="11" pos="5811" userDrawn="1">
          <p15:clr>
            <a:srgbClr val="F26B43"/>
          </p15:clr>
        </p15:guide>
        <p15:guide id="12" pos="6049" userDrawn="1">
          <p15:clr>
            <a:srgbClr val="F26B43"/>
          </p15:clr>
        </p15:guide>
        <p15:guide id="13" pos="7201" userDrawn="1">
          <p15:clr>
            <a:srgbClr val="F26B43"/>
          </p15:clr>
        </p15:guide>
        <p15:guide id="14" pos="1630" userDrawn="1">
          <p15:clr>
            <a:srgbClr val="F26B43"/>
          </p15:clr>
        </p15:guide>
        <p15:guide id="15" orient="horz" pos="12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8827" y="1700013"/>
            <a:ext cx="10674000" cy="4388369"/>
          </a:xfrm>
        </p:spPr>
        <p:txBody>
          <a:bodyPr/>
          <a:lstStyle/>
          <a:p>
            <a:pPr marL="0" indent="0" algn="ctr">
              <a:buNone/>
            </a:pPr>
            <a:endParaRPr lang="en-GB" sz="5400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5400" b="1" i="1" dirty="0">
                <a:solidFill>
                  <a:schemeClr val="tx1"/>
                </a:solidFill>
              </a:rPr>
              <a:t>Report to 192</a:t>
            </a:r>
            <a:r>
              <a:rPr lang="en-GB" sz="5400" b="1" i="1" baseline="30000" dirty="0">
                <a:solidFill>
                  <a:schemeClr val="tx1"/>
                </a:solidFill>
              </a:rPr>
              <a:t>nd</a:t>
            </a:r>
            <a:r>
              <a:rPr lang="en-GB" sz="5400" b="1" i="1" dirty="0">
                <a:solidFill>
                  <a:schemeClr val="tx1"/>
                </a:solidFill>
              </a:rPr>
              <a:t> WP.29 session</a:t>
            </a:r>
            <a:br>
              <a:rPr lang="en-GB" sz="5400" b="1" i="1" dirty="0">
                <a:solidFill>
                  <a:schemeClr val="tx1"/>
                </a:solidFill>
              </a:rPr>
            </a:br>
            <a:r>
              <a:rPr lang="en-GB" sz="5400" b="1" i="1" dirty="0">
                <a:solidFill>
                  <a:schemeClr val="tx1"/>
                </a:solidFill>
              </a:rPr>
              <a:t>from</a:t>
            </a:r>
            <a:br>
              <a:rPr lang="en-GB" sz="5400" b="1" i="1" dirty="0">
                <a:solidFill>
                  <a:schemeClr val="tx1"/>
                </a:solidFill>
              </a:rPr>
            </a:br>
            <a:r>
              <a:rPr lang="en-GB" sz="5400" b="1" i="1" dirty="0">
                <a:solidFill>
                  <a:schemeClr val="tx1"/>
                </a:solidFill>
              </a:rPr>
              <a:t>the 49</a:t>
            </a:r>
            <a:r>
              <a:rPr lang="en-GB" sz="5400" b="1" i="1" baseline="30000" dirty="0">
                <a:solidFill>
                  <a:schemeClr val="tx1"/>
                </a:solidFill>
              </a:rPr>
              <a:t>th</a:t>
            </a:r>
            <a:r>
              <a:rPr lang="en-GB" sz="5400" b="1" i="1" dirty="0">
                <a:solidFill>
                  <a:schemeClr val="tx1"/>
                </a:solidFill>
              </a:rPr>
              <a:t> IWG on DETA meeting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921068"/>
          </a:xfrm>
        </p:spPr>
        <p:txBody>
          <a:bodyPr/>
          <a:lstStyle/>
          <a:p>
            <a:r>
              <a:rPr lang="en-GB" sz="1600" b="0" dirty="0"/>
              <a:t>Transmitted by the IWG on DETA				</a:t>
            </a:r>
            <a:r>
              <a:rPr lang="en-GB" sz="1600" b="0" u="sng" dirty="0"/>
              <a:t>Informal document</a:t>
            </a:r>
            <a:r>
              <a:rPr lang="en-GB" sz="1600" b="0" dirty="0"/>
              <a:t> </a:t>
            </a:r>
            <a:r>
              <a:rPr lang="en-GB" sz="1600" dirty="0"/>
              <a:t>WP.29-192-08</a:t>
            </a:r>
            <a:br>
              <a:rPr lang="en-GB" sz="1600" b="0" dirty="0"/>
            </a:br>
            <a:r>
              <a:rPr lang="en-GB" sz="1600" b="0" dirty="0"/>
              <a:t>							192</a:t>
            </a:r>
            <a:r>
              <a:rPr lang="en-GB" sz="1600" b="0" baseline="30000" dirty="0"/>
              <a:t>nd</a:t>
            </a:r>
            <a:r>
              <a:rPr lang="en-GB" sz="1600" b="0" dirty="0"/>
              <a:t> WP.29, agenda item 4.5</a:t>
            </a:r>
            <a:br>
              <a:rPr lang="en-GB" sz="1600" b="0" dirty="0"/>
            </a:br>
            <a:r>
              <a:rPr lang="en-GB" sz="1600" b="0" dirty="0"/>
              <a:t>							(Based on document DETA-49-04e_rev1)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5C2CF4-0E80-7A46-8F96-EE1F0D78FA73}" type="slidenum">
              <a:rPr kumimoji="0" lang="nl-N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0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A65D1A-EABD-420F-A6D8-DBD1EFFCF309}"/>
              </a:ext>
            </a:extLst>
          </p:cNvPr>
          <p:cNvSpPr/>
          <p:nvPr/>
        </p:nvSpPr>
        <p:spPr>
          <a:xfrm>
            <a:off x="1049516" y="5020370"/>
            <a:ext cx="1023436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DETA: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secure internet database for exchanging approval documentation between the Contracting Parties of the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1958 Agreement, as required to be established by the UNECE, according to Revision 3 of this Agreement.</a:t>
            </a:r>
          </a:p>
        </p:txBody>
      </p:sp>
    </p:spTree>
    <p:extLst>
      <p:ext uri="{BB962C8B-B14F-4D97-AF65-F5344CB8AC3E}">
        <p14:creationId xmlns:p14="http://schemas.microsoft.com/office/powerpoint/2010/main" val="283306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74747" y="1175315"/>
            <a:ext cx="12017253" cy="501505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Facts and figures:</a:t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sz="2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37 Contracting Parties </a:t>
            </a:r>
            <a:r>
              <a:rPr lang="en-US" sz="2800" dirty="0">
                <a:solidFill>
                  <a:schemeClr val="tx1"/>
                </a:solidFill>
              </a:rPr>
              <a:t>have notified their DETA Focal Point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App. </a:t>
            </a:r>
            <a:r>
              <a:rPr lang="en-US" sz="3200" dirty="0">
                <a:solidFill>
                  <a:srgbClr val="FF0000"/>
                </a:solidFill>
              </a:rPr>
              <a:t>62.600</a:t>
            </a:r>
            <a:r>
              <a:rPr lang="en-US" sz="3200" dirty="0">
                <a:solidFill>
                  <a:schemeClr val="tx1"/>
                </a:solidFill>
              </a:rPr>
              <a:t> approvals </a:t>
            </a:r>
            <a:r>
              <a:rPr lang="en-US" sz="2800" dirty="0">
                <a:solidFill>
                  <a:schemeClr val="tx1"/>
                </a:solidFill>
              </a:rPr>
              <a:t>uploaded  </a:t>
            </a:r>
            <a:r>
              <a:rPr lang="en-US" dirty="0">
                <a:solidFill>
                  <a:srgbClr val="FF0000"/>
                </a:solidFill>
              </a:rPr>
              <a:t>(+17.000) </a:t>
            </a:r>
            <a:r>
              <a:rPr lang="en-US" sz="2800" dirty="0">
                <a:solidFill>
                  <a:schemeClr val="tx1"/>
                </a:solidFill>
              </a:rPr>
              <a:t>by 19 TAA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App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>
                <a:solidFill>
                  <a:srgbClr val="FF0000"/>
                </a:solidFill>
              </a:rPr>
              <a:t>7000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manufacturers </a:t>
            </a:r>
            <a:r>
              <a:rPr lang="en-US" dirty="0">
                <a:solidFill>
                  <a:srgbClr val="FF0000"/>
                </a:solidFill>
              </a:rPr>
              <a:t>(+1100) </a:t>
            </a:r>
            <a:r>
              <a:rPr lang="en-US" sz="2800" dirty="0">
                <a:solidFill>
                  <a:schemeClr val="tx1"/>
                </a:solidFill>
              </a:rPr>
              <a:t>are uploaded / could be selected by TAA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15 manufacturers have access to DETA (only to their own approvals)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(manufacturer’s access is to be requested via their approval authority and to be forwarded to the DETA Administrator)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12594"/>
            <a:ext cx="10672763" cy="280967"/>
          </a:xfrm>
        </p:spPr>
        <p:txBody>
          <a:bodyPr/>
          <a:lstStyle/>
          <a:p>
            <a:r>
              <a:rPr lang="en-GB" dirty="0"/>
              <a:t>DETA - State of play</a:t>
            </a:r>
            <a:endParaRPr lang="en-GB" sz="2800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5C2CF4-0E80-7A46-8F96-EE1F0D78FA73}" type="slidenum">
              <a:rPr kumimoji="0" lang="nl-N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0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4871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60000" y="1242000"/>
            <a:ext cx="11163074" cy="462613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Mass Upload Functionality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  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 implemented in DETA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TAA are requested to start using the functionality   </a:t>
            </a:r>
            <a:b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endParaRPr lang="en-US" sz="28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Two-factor authentication with e-mail solution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  </a:t>
            </a:r>
            <a:r>
              <a:rPr lang="en-US" sz="16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 will be implemented with new SW-Version scheduled end of 2024</a:t>
            </a:r>
            <a:endParaRPr lang="en-US" sz="28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endParaRPr lang="en-US" sz="28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31856"/>
            <a:ext cx="10672763" cy="280967"/>
          </a:xfrm>
        </p:spPr>
        <p:txBody>
          <a:bodyPr/>
          <a:lstStyle/>
          <a:p>
            <a:r>
              <a:rPr lang="en-GB" dirty="0"/>
              <a:t>DETA - State of play – Developments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49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60001" y="1623468"/>
            <a:ext cx="11600942" cy="46261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à"/>
            </a:pPr>
            <a:r>
              <a:rPr lang="en-US" sz="2800" dirty="0">
                <a:solidFill>
                  <a:schemeClr val="tx1"/>
                </a:solidFill>
              </a:rPr>
              <a:t>Following the decision by WP.29-191 (ECE/TRANS/WP.29/1175 para. 99), the IWG on DETA prepared a discussion paper for GRE (document DETA-49-03e). 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sz="2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The IWG on DETA will discuss the results from GRE during its next session.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31856"/>
            <a:ext cx="10672763" cy="280967"/>
          </a:xfrm>
        </p:spPr>
        <p:txBody>
          <a:bodyPr/>
          <a:lstStyle/>
          <a:p>
            <a:r>
              <a:rPr lang="en-GB" dirty="0"/>
              <a:t>DETA - State of play – Unique Identifier marking</a:t>
            </a:r>
            <a:br>
              <a:rPr lang="en-GB" dirty="0"/>
            </a:br>
            <a:endParaRPr lang="en-GB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37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60000" y="1242000"/>
            <a:ext cx="11659935" cy="4899568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>
                <a:solidFill>
                  <a:schemeClr val="tx1"/>
                </a:solidFill>
              </a:rPr>
              <a:t>Extension of scope DETA following WP.29/AC.2 assignment</a:t>
            </a:r>
            <a:endParaRPr lang="en-GB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sym typeface="Wingdings" panose="05000000000000000000" pitchFamily="2" charset="2"/>
              </a:rPr>
              <a:t>Access for designated Technical Services to all certificates:</a:t>
            </a:r>
          </a:p>
          <a:p>
            <a:pPr marL="0" indent="0">
              <a:buNone/>
            </a:pPr>
            <a:endParaRPr lang="en-US" sz="2800" b="1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  <a:t>The IWG on DETA agreed to amend the table on access rights,</a:t>
            </a:r>
            <a:b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  <a:t>(amending the former decisions of WP.29 in </a:t>
            </a:r>
            <a:b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  <a:t>-ECE/TRANS/WP.29/1157, para. 75, </a:t>
            </a:r>
            <a:b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  <a:t>-ECE/TRANS/WP.29/1173, para. 91 and </a:t>
            </a:r>
            <a:b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  <a:t>-ECE/TRANS/WP.29/1145, Annex V), see next slide.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531856"/>
            <a:ext cx="10672763" cy="280967"/>
          </a:xfrm>
        </p:spPr>
        <p:txBody>
          <a:bodyPr/>
          <a:lstStyle/>
          <a:p>
            <a:r>
              <a:rPr lang="en-GB" dirty="0"/>
              <a:t>DETA - State of play – Extension of scope 1/3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07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31856"/>
            <a:ext cx="10672763" cy="280967"/>
          </a:xfrm>
        </p:spPr>
        <p:txBody>
          <a:bodyPr/>
          <a:lstStyle/>
          <a:p>
            <a:r>
              <a:rPr lang="en-GB" dirty="0"/>
              <a:t>DETA - State of play – Extension of scope 2/3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6</a:t>
            </a:fld>
            <a:endParaRPr lang="nl-NL"/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604700EC-C98F-C87B-1953-D5DAE9B2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803428"/>
              </p:ext>
            </p:extLst>
          </p:nvPr>
        </p:nvGraphicFramePr>
        <p:xfrm>
          <a:off x="112388" y="760413"/>
          <a:ext cx="11413828" cy="5940126"/>
        </p:xfrm>
        <a:graphic>
          <a:graphicData uri="http://schemas.openxmlformats.org/drawingml/2006/table">
            <a:tbl>
              <a:tblPr firstRow="1" firstCol="1" bandRow="1">
                <a:tableStyleId>{90651C3A-4460-11DB-9652-00E08161164F}</a:tableStyleId>
              </a:tblPr>
              <a:tblGrid>
                <a:gridCol w="2272902">
                  <a:extLst>
                    <a:ext uri="{9D8B030D-6E8A-4147-A177-3AD203B41FA5}">
                      <a16:colId xmlns:a16="http://schemas.microsoft.com/office/drawing/2014/main" val="3680092063"/>
                    </a:ext>
                  </a:extLst>
                </a:gridCol>
                <a:gridCol w="1664902">
                  <a:extLst>
                    <a:ext uri="{9D8B030D-6E8A-4147-A177-3AD203B41FA5}">
                      <a16:colId xmlns:a16="http://schemas.microsoft.com/office/drawing/2014/main" val="2715600176"/>
                    </a:ext>
                  </a:extLst>
                </a:gridCol>
                <a:gridCol w="1666134">
                  <a:extLst>
                    <a:ext uri="{9D8B030D-6E8A-4147-A177-3AD203B41FA5}">
                      <a16:colId xmlns:a16="http://schemas.microsoft.com/office/drawing/2014/main" val="1139998658"/>
                    </a:ext>
                  </a:extLst>
                </a:gridCol>
                <a:gridCol w="1664902">
                  <a:extLst>
                    <a:ext uri="{9D8B030D-6E8A-4147-A177-3AD203B41FA5}">
                      <a16:colId xmlns:a16="http://schemas.microsoft.com/office/drawing/2014/main" val="2231393499"/>
                    </a:ext>
                  </a:extLst>
                </a:gridCol>
                <a:gridCol w="1666134">
                  <a:extLst>
                    <a:ext uri="{9D8B030D-6E8A-4147-A177-3AD203B41FA5}">
                      <a16:colId xmlns:a16="http://schemas.microsoft.com/office/drawing/2014/main" val="2376581747"/>
                    </a:ext>
                  </a:extLst>
                </a:gridCol>
                <a:gridCol w="2478854">
                  <a:extLst>
                    <a:ext uri="{9D8B030D-6E8A-4147-A177-3AD203B41FA5}">
                      <a16:colId xmlns:a16="http://schemas.microsoft.com/office/drawing/2014/main" val="3033544697"/>
                    </a:ext>
                  </a:extLst>
                </a:gridCol>
              </a:tblGrid>
              <a:tr h="69273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GB" sz="800" dirty="0">
                          <a:effectLst/>
                        </a:rPr>
                        <a:t>Explanation:</a:t>
                      </a:r>
                      <a:br>
                        <a:rPr lang="en-GB" sz="800" dirty="0">
                          <a:effectLst/>
                        </a:rPr>
                      </a:br>
                      <a:r>
                        <a:rPr lang="en-GB" sz="800" dirty="0">
                          <a:effectLst/>
                        </a:rPr>
                        <a:t>R = read</a:t>
                      </a:r>
                      <a:br>
                        <a:rPr lang="en-GB" sz="800" dirty="0">
                          <a:effectLst/>
                        </a:rPr>
                      </a:br>
                      <a:r>
                        <a:rPr lang="en-GB" sz="800" dirty="0">
                          <a:effectLst/>
                        </a:rPr>
                        <a:t>W = read + write + delete</a:t>
                      </a:r>
                      <a:endParaRPr lang="nl-NL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b"/>
                </a:tc>
                <a:tc>
                  <a:txBody>
                    <a:bodyPr/>
                    <a:lstStyle/>
                    <a:p>
                      <a:endParaRPr lang="nl-NL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580" marR="50580" marT="0" marB="0" anchor="b"/>
                </a:tc>
                <a:tc>
                  <a:txBody>
                    <a:bodyPr/>
                    <a:lstStyle/>
                    <a:p>
                      <a:endParaRPr lang="nl-NL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580" marR="50580" marT="0" marB="0" anchor="b"/>
                </a:tc>
                <a:tc>
                  <a:txBody>
                    <a:bodyPr/>
                    <a:lstStyle/>
                    <a:p>
                      <a:endParaRPr lang="nl-NL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580" marR="50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0138506"/>
                  </a:ext>
                </a:extLst>
              </a:tr>
              <a:tr h="180346">
                <a:tc>
                  <a:txBody>
                    <a:bodyPr/>
                    <a:lstStyle/>
                    <a:p>
                      <a:endParaRPr lang="nl-NL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580" marR="50580" marT="0" marB="0" anchor="b"/>
                </a:tc>
                <a:tc>
                  <a:txBody>
                    <a:bodyPr/>
                    <a:lstStyle/>
                    <a:p>
                      <a:endParaRPr lang="nl-NL" sz="8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580" marR="50580" marT="0" marB="0" anchor="b"/>
                </a:tc>
                <a:tc>
                  <a:txBody>
                    <a:bodyPr/>
                    <a:lstStyle/>
                    <a:p>
                      <a:endParaRPr lang="nl-NL" sz="8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580" marR="50580" marT="0" marB="0" anchor="b"/>
                </a:tc>
                <a:tc>
                  <a:txBody>
                    <a:bodyPr/>
                    <a:lstStyle/>
                    <a:p>
                      <a:endParaRPr lang="nl-NL" sz="8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580" marR="50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GB" sz="800" b="1">
                          <a:effectLst/>
                        </a:rPr>
                        <a:t> </a:t>
                      </a:r>
                      <a:endParaRPr lang="nl-NL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0823746"/>
                  </a:ext>
                </a:extLst>
              </a:tr>
              <a:tr h="6331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nl-NL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CERT</a:t>
                      </a:r>
                      <a:br>
                        <a:rPr lang="en-GB" sz="1050" b="1" dirty="0">
                          <a:effectLst/>
                        </a:rPr>
                      </a:br>
                      <a:r>
                        <a:rPr lang="en-GB" sz="1050" b="1" dirty="0">
                          <a:effectLst/>
                        </a:rPr>
                        <a:t>(communication on </a:t>
                      </a:r>
                      <a:br>
                        <a:rPr lang="en-GB" sz="1050" b="1" dirty="0">
                          <a:effectLst/>
                        </a:rPr>
                      </a:br>
                      <a:r>
                        <a:rPr lang="en-GB" sz="1050" b="1" dirty="0">
                          <a:effectLst/>
                        </a:rPr>
                        <a:t>type approval)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TR</a:t>
                      </a:r>
                      <a:br>
                        <a:rPr lang="en-GB" sz="1050" b="1" dirty="0">
                          <a:effectLst/>
                        </a:rPr>
                      </a:br>
                      <a:r>
                        <a:rPr lang="en-GB" sz="1050" b="1" dirty="0">
                          <a:effectLst/>
                        </a:rPr>
                        <a:t>(test report)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IF</a:t>
                      </a:r>
                      <a:br>
                        <a:rPr lang="en-GB" sz="1050" b="1" dirty="0">
                          <a:effectLst/>
                        </a:rPr>
                      </a:br>
                      <a:r>
                        <a:rPr lang="en-GB" sz="1050" b="1" dirty="0">
                          <a:effectLst/>
                        </a:rPr>
                        <a:t>(information document)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OTHER </a:t>
                      </a:r>
                      <a:br>
                        <a:rPr lang="en-GB" sz="1050" b="1" dirty="0">
                          <a:effectLst/>
                        </a:rPr>
                      </a:br>
                      <a:r>
                        <a:rPr lang="en-GB" sz="1050" b="1" dirty="0">
                          <a:effectLst/>
                        </a:rPr>
                        <a:t>(other documents)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3241179"/>
                  </a:ext>
                </a:extLst>
              </a:tr>
              <a:tr h="57637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GB" sz="1050" dirty="0">
                          <a:effectLst/>
                        </a:rPr>
                        <a:t>Approval granting TAA</a:t>
                      </a:r>
                      <a:br>
                        <a:rPr lang="en-GB" sz="800" dirty="0">
                          <a:effectLst/>
                        </a:rPr>
                      </a:br>
                      <a:r>
                        <a:rPr lang="en-GB" sz="800" dirty="0">
                          <a:effectLst/>
                        </a:rPr>
                        <a:t>(for granted approval)</a:t>
                      </a:r>
                      <a:endParaRPr lang="nl-NL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W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W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W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W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320313"/>
                  </a:ext>
                </a:extLst>
              </a:tr>
              <a:tr h="59605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GB" sz="1050" dirty="0">
                          <a:effectLst/>
                        </a:rPr>
                        <a:t>CP applying the UN Reg</a:t>
                      </a:r>
                      <a:r>
                        <a:rPr lang="en-GB" sz="800" dirty="0">
                          <a:effectLst/>
                        </a:rPr>
                        <a:t>. for </a:t>
                      </a:r>
                      <a:br>
                        <a:rPr lang="en-GB" sz="800" dirty="0">
                          <a:effectLst/>
                        </a:rPr>
                      </a:br>
                      <a:r>
                        <a:rPr lang="en-GB" sz="800" dirty="0">
                          <a:effectLst/>
                        </a:rPr>
                        <a:t>which the approval was granted **)</a:t>
                      </a:r>
                      <a:endParaRPr lang="nl-NL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R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R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>
                          <a:effectLst/>
                        </a:rPr>
                        <a:t>R</a:t>
                      </a:r>
                      <a:endParaRPr lang="nl-NL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R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8027519"/>
                  </a:ext>
                </a:extLst>
              </a:tr>
              <a:tr h="74055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GB" sz="1050" dirty="0">
                          <a:effectLst/>
                        </a:rPr>
                        <a:t>CP applying UN Reg. 0</a:t>
                      </a:r>
                      <a:br>
                        <a:rPr lang="en-GB" sz="800" dirty="0">
                          <a:effectLst/>
                        </a:rPr>
                      </a:br>
                      <a:r>
                        <a:rPr lang="en-GB" sz="800" dirty="0">
                          <a:effectLst/>
                        </a:rPr>
                        <a:t>(access to the approvals of R0 and the annexed UN Regulations)</a:t>
                      </a:r>
                      <a:endParaRPr lang="nl-NL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R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R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R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R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1873589"/>
                  </a:ext>
                </a:extLst>
              </a:tr>
              <a:tr h="44883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GB" sz="1050" dirty="0">
                          <a:effectLst/>
                        </a:rPr>
                        <a:t>CPs not applying that UN Reg.</a:t>
                      </a:r>
                      <a:endParaRPr lang="nl-N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>
                          <a:effectLst/>
                        </a:rPr>
                        <a:t>R</a:t>
                      </a:r>
                      <a:endParaRPr lang="nl-NL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-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-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-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3355620"/>
                  </a:ext>
                </a:extLst>
              </a:tr>
              <a:tr h="72180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GB" sz="800" strike="sngStrike" dirty="0">
                          <a:effectLst/>
                          <a:highlight>
                            <a:srgbClr val="FFFF00"/>
                          </a:highlight>
                        </a:rPr>
                        <a:t>Duly notified</a:t>
                      </a:r>
                      <a:r>
                        <a:rPr lang="en-GB" sz="800" strike="noStrike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n-GB" sz="1050" strike="noStrike" dirty="0">
                          <a:effectLst/>
                          <a:highlight>
                            <a:srgbClr val="FFFF00"/>
                          </a:highlight>
                        </a:rPr>
                        <a:t>Designated </a:t>
                      </a:r>
                      <a:r>
                        <a:rPr lang="en-GB" sz="1050" dirty="0">
                          <a:effectLst/>
                        </a:rPr>
                        <a:t>Technical Service</a:t>
                      </a:r>
                      <a:r>
                        <a:rPr lang="en-GB" sz="1050" strike="sngStrike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n-GB" sz="800" strike="sngStrike" dirty="0">
                          <a:effectLst/>
                          <a:highlight>
                            <a:srgbClr val="FFFF00"/>
                          </a:highlight>
                        </a:rPr>
                        <a:t>to that UN Reg.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  <a:highlight>
                            <a:srgbClr val="FFFF00"/>
                          </a:highlight>
                        </a:rPr>
                        <a:t>***)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br>
                        <a:rPr lang="en-GB" sz="800" dirty="0">
                          <a:effectLst/>
                        </a:rPr>
                      </a:br>
                      <a:r>
                        <a:rPr lang="en-GB" sz="800" dirty="0">
                          <a:effectLst/>
                          <a:highlight>
                            <a:srgbClr val="FFFF00"/>
                          </a:highlight>
                        </a:rPr>
                        <a:t>(Does not apply to manufacturer designated as technical service</a:t>
                      </a: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</a:rPr>
                        <a:t>).</a:t>
                      </a:r>
                      <a:endParaRPr lang="nl-NL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>
                          <a:effectLst/>
                        </a:rPr>
                        <a:t>R</a:t>
                      </a:r>
                      <a:endParaRPr lang="nl-NL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-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-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-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1661042"/>
                  </a:ext>
                </a:extLst>
              </a:tr>
              <a:tr h="53513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GB" sz="1050" dirty="0">
                          <a:effectLst/>
                        </a:rPr>
                        <a:t>Manufacturer</a:t>
                      </a:r>
                      <a:r>
                        <a:rPr lang="en-GB" sz="800" dirty="0">
                          <a:effectLst/>
                          <a:highlight>
                            <a:srgbClr val="FFFF00"/>
                          </a:highlight>
                        </a:rPr>
                        <a:t> (including m</a:t>
                      </a:r>
                      <a:r>
                        <a:rPr lang="en-US" sz="800" dirty="0" err="1">
                          <a:effectLst/>
                          <a:highlight>
                            <a:srgbClr val="FFFF00"/>
                          </a:highlight>
                        </a:rPr>
                        <a:t>anufacturer</a:t>
                      </a: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</a:rPr>
                        <a:t> designated as technical service</a:t>
                      </a:r>
                      <a:r>
                        <a:rPr lang="nl-NL" sz="800" dirty="0">
                          <a:effectLst/>
                          <a:highlight>
                            <a:srgbClr val="FFFF00"/>
                          </a:highlight>
                        </a:rPr>
                        <a:t>)</a:t>
                      </a:r>
                      <a:r>
                        <a:rPr lang="en-GB" sz="800" dirty="0">
                          <a:effectLst/>
                        </a:rPr>
                        <a:t> *)</a:t>
                      </a:r>
                      <a:br>
                        <a:rPr lang="en-GB" sz="800" dirty="0">
                          <a:effectLst/>
                        </a:rPr>
                      </a:br>
                      <a:r>
                        <a:rPr lang="en-GB" sz="800" dirty="0">
                          <a:effectLst/>
                        </a:rPr>
                        <a:t>(only for own approvals)</a:t>
                      </a:r>
                      <a:endParaRPr lang="nl-NL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>
                          <a:effectLst/>
                        </a:rPr>
                        <a:t>R</a:t>
                      </a:r>
                      <a:endParaRPr lang="nl-NL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R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>
                          <a:effectLst/>
                        </a:rPr>
                        <a:t>R</a:t>
                      </a:r>
                      <a:endParaRPr lang="nl-NL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50" b="1" dirty="0">
                          <a:effectLst/>
                        </a:rPr>
                        <a:t>R</a:t>
                      </a:r>
                      <a:endParaRPr lang="nl-N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1983358"/>
                  </a:ext>
                </a:extLst>
              </a:tr>
              <a:tr h="815147">
                <a:tc gridSpan="6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</a:pPr>
                      <a:r>
                        <a:rPr lang="en-GB" sz="800" dirty="0">
                          <a:effectLst/>
                        </a:rPr>
                        <a:t>*) Manufacturers get access upon request to the DETA Administrator</a:t>
                      </a:r>
                      <a:r>
                        <a:rPr lang="en-GB" sz="800" dirty="0">
                          <a:effectLst/>
                          <a:highlight>
                            <a:srgbClr val="FFFF00"/>
                          </a:highlight>
                        </a:rPr>
                        <a:t>, via the DETA focal point of the CP.</a:t>
                      </a:r>
                      <a:br>
                        <a:rPr lang="en-GB" sz="800" dirty="0">
                          <a:effectLst/>
                          <a:highlight>
                            <a:srgbClr val="FFFF00"/>
                          </a:highlight>
                        </a:rPr>
                      </a:br>
                      <a:r>
                        <a:rPr lang="en-GB" sz="800" dirty="0">
                          <a:effectLst/>
                        </a:rPr>
                        <a:t>**) The DETA focal point </a:t>
                      </a:r>
                      <a:r>
                        <a:rPr lang="en-GB" sz="800" dirty="0">
                          <a:effectLst/>
                          <a:highlight>
                            <a:srgbClr val="FFFF00"/>
                          </a:highlight>
                        </a:rPr>
                        <a:t>of the CP </a:t>
                      </a:r>
                      <a:r>
                        <a:rPr lang="en-GB" sz="800" dirty="0">
                          <a:effectLst/>
                        </a:rPr>
                        <a:t>may provide access to the Market Surveillance Authority of his/her Country, subject to adherence with para. 91 of ECE/TRANS/WP.29/1145.</a:t>
                      </a:r>
                      <a:endParaRPr lang="nl-NL" sz="8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115570" indent="-180340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>
                          <a:effectLst/>
                          <a:highlight>
                            <a:srgbClr val="FFFF00"/>
                          </a:highlight>
                        </a:rPr>
                        <a:t>***) Technical services get access upon request to the DETA Administrator, via the DETA focal point of the CP.</a:t>
                      </a:r>
                      <a:endParaRPr lang="nl-NL" sz="8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0" marR="50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392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11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60000" y="1559201"/>
            <a:ext cx="11424859" cy="5315681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Note on confidentiality, appears when logging on to DETA:</a:t>
            </a:r>
            <a:endParaRPr lang="en-US" sz="32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"WP.29 decided that the use of DETA shall be subject to the formal engagement of the user to keep the information confidential to respect intellectual property related to the DETA documents.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If you click on the check box, you confirm your formal engagement to keep the information confidential to respect intellectual property related to the DETA documents"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31856"/>
            <a:ext cx="10672763" cy="280967"/>
          </a:xfrm>
        </p:spPr>
        <p:txBody>
          <a:bodyPr/>
          <a:lstStyle/>
          <a:p>
            <a:r>
              <a:rPr lang="en-GB" dirty="0"/>
              <a:t>DETA - State of play – Extension of scope 3/3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767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83570" y="1765783"/>
            <a:ext cx="11424859" cy="5315681"/>
          </a:xfrm>
        </p:spPr>
        <p:txBody>
          <a:bodyPr/>
          <a:lstStyle/>
          <a:p>
            <a:pPr marL="0" indent="0">
              <a:buNone/>
            </a:pPr>
            <a:r>
              <a:rPr lang="nl-NL" sz="3200" b="1" dirty="0">
                <a:solidFill>
                  <a:schemeClr val="tx1"/>
                </a:solidFill>
              </a:rPr>
              <a:t>WP.29 is invited to </a:t>
            </a:r>
            <a:r>
              <a:rPr lang="en-US" sz="3200" b="1" dirty="0">
                <a:solidFill>
                  <a:schemeClr val="tx1"/>
                </a:solidFill>
              </a:rPr>
              <a:t>consider</a:t>
            </a:r>
            <a:r>
              <a:rPr lang="nl-NL" sz="3200" b="1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nl-NL" sz="32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The endorsement of the amendments to the table on access rights to DETA.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31856"/>
            <a:ext cx="10672763" cy="280967"/>
          </a:xfrm>
        </p:spPr>
        <p:txBody>
          <a:bodyPr/>
          <a:lstStyle/>
          <a:p>
            <a:r>
              <a:rPr lang="en-GB" dirty="0"/>
              <a:t>DETA - Questions to WP.29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18264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Aangepast 2">
      <a:dk1>
        <a:srgbClr val="000000"/>
      </a:dk1>
      <a:lt1>
        <a:srgbClr val="FFFFFF"/>
      </a:lt1>
      <a:dk2>
        <a:srgbClr val="000047"/>
      </a:dk2>
      <a:lt2>
        <a:srgbClr val="F2F2F5"/>
      </a:lt2>
      <a:accent1>
        <a:srgbClr val="E36B1E"/>
      </a:accent1>
      <a:accent2>
        <a:srgbClr val="000033"/>
      </a:accent2>
      <a:accent3>
        <a:srgbClr val="006633"/>
      </a:accent3>
      <a:accent4>
        <a:srgbClr val="CC0000"/>
      </a:accent4>
      <a:accent5>
        <a:srgbClr val="990033"/>
      </a:accent5>
      <a:accent6>
        <a:srgbClr val="9999CC"/>
      </a:accent6>
      <a:hlink>
        <a:srgbClr val="E36B1E"/>
      </a:hlink>
      <a:folHlink>
        <a:srgbClr val="9D9D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8089 RDW - werkdocument v9" id="{93DCA243-EE64-E94E-9BF9-63A9C1D49041}" vid="{B6920BA2-BE88-944D-8241-2E7395DCDD76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F210D1-8275-4EBF-8DCE-E274D1234FA2}"/>
</file>

<file path=customXml/itemProps2.xml><?xml version="1.0" encoding="utf-8"?>
<ds:datastoreItem xmlns:ds="http://schemas.openxmlformats.org/officeDocument/2006/customXml" ds:itemID="{8AFA2363-FE7F-4C40-ABBB-42D3CAF30158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69C810FA-7AD5-46BC-BBE9-37CC2C5BE4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765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Systeemlettertype</vt:lpstr>
      <vt:lpstr>Zapf Dingbats</vt:lpstr>
      <vt:lpstr>Arial</vt:lpstr>
      <vt:lpstr>Calibri</vt:lpstr>
      <vt:lpstr>Times New Roman</vt:lpstr>
      <vt:lpstr>Wingdings</vt:lpstr>
      <vt:lpstr>Blank</vt:lpstr>
      <vt:lpstr>Transmitted by the IWG on DETA    Informal document WP.29-192-08        192nd WP.29, agenda item 4.5        (Based on document DETA-49-04e_rev1)</vt:lpstr>
      <vt:lpstr>DETA - State of play</vt:lpstr>
      <vt:lpstr>DETA - State of play – Developments</vt:lpstr>
      <vt:lpstr>DETA - State of play – Unique Identifier marking </vt:lpstr>
      <vt:lpstr>DETA - State of play – Extension of scope 1/3</vt:lpstr>
      <vt:lpstr>DETA - State of play – Extension of scope 2/3</vt:lpstr>
      <vt:lpstr>DETA - State of play – Extension of scope 3/3</vt:lpstr>
      <vt:lpstr>DETA - Questions to WP.29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Guiting, Tim</dc:creator>
  <cp:lastModifiedBy>Francois Guichard</cp:lastModifiedBy>
  <cp:revision>313</cp:revision>
  <cp:lastPrinted>2023-11-07T13:28:15Z</cp:lastPrinted>
  <dcterms:created xsi:type="dcterms:W3CDTF">2019-02-28T13:58:20Z</dcterms:created>
  <dcterms:modified xsi:type="dcterms:W3CDTF">2024-03-03T19:51:30Z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ffice_x0020_of_x0020_Origin">
    <vt:lpwstr/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